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Barlow" panose="00000500000000000000" pitchFamily="2" charset="0"/>
      <p:regular r:id="rId11"/>
      <p:bold r:id="rId12"/>
      <p:italic r:id="rId13"/>
      <p:boldItalic r:id="rId14"/>
    </p:embeddedFont>
    <p:embeddedFont>
      <p:font typeface="Barlow Condensed" panose="00000506000000000000" pitchFamily="2" charset="0"/>
      <p:regular r:id="rId15"/>
      <p:bold r:id="rId16"/>
      <p:italic r:id="rId17"/>
      <p:boldItalic r:id="rId18"/>
    </p:embeddedFont>
    <p:embeddedFont>
      <p:font typeface="Barlow Condensed SemiBold" panose="00000706000000000000" pitchFamily="2"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86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dd0c7d16c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dd0c7d16c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db0f9523dd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9" name="Google Shape;1119;gdb0f9523dd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1fabcb2273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1fabcb2273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db0f9523dd_0_4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db0f9523dd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116f4a803e0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116f4a803e0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2"/>
        <p:cNvGrpSpPr/>
        <p:nvPr/>
      </p:nvGrpSpPr>
      <p:grpSpPr>
        <a:xfrm>
          <a:off x="0" y="0"/>
          <a:ext cx="0" cy="0"/>
          <a:chOff x="0" y="0"/>
          <a:chExt cx="0" cy="0"/>
        </a:xfrm>
      </p:grpSpPr>
      <p:sp>
        <p:nvSpPr>
          <p:cNvPr id="1333" name="Google Shape;1333;g1fabcb22738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4" name="Google Shape;1334;g1fabcb22738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1fabcb22738_0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5" name="Google Shape;1395;g1fabcb2273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1845025" y="-739063"/>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640750" y="3098662"/>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7199942">
            <a:off x="1013094" y="4239091"/>
            <a:ext cx="1492189" cy="1554017"/>
            <a:chOff x="4445625" y="1829838"/>
            <a:chExt cx="739125" cy="769750"/>
          </a:xfrm>
        </p:grpSpPr>
        <p:sp>
          <p:nvSpPr>
            <p:cNvPr id="12" name="Google Shape;12;p2"/>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rot="435267">
            <a:off x="6817947" y="-47414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8250213" y="4120884"/>
            <a:ext cx="361129" cy="3106418"/>
            <a:chOff x="6317900" y="1197313"/>
            <a:chExt cx="180700" cy="1554375"/>
          </a:xfrm>
        </p:grpSpPr>
        <p:sp>
          <p:nvSpPr>
            <p:cNvPr id="22" name="Google Shape;22;p2"/>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2"/>
          <p:cNvSpPr/>
          <p:nvPr/>
        </p:nvSpPr>
        <p:spPr>
          <a:xfrm rot="5400000">
            <a:off x="8716600" y="1537250"/>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 name="Google Shape;29;p2"/>
          <p:cNvCxnSpPr/>
          <p:nvPr/>
        </p:nvCxnSpPr>
        <p:spPr>
          <a:xfrm rot="436104" flipH="1">
            <a:off x="7342476" y="-138003"/>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30" name="Google Shape;30;p2"/>
          <p:cNvCxnSpPr/>
          <p:nvPr/>
        </p:nvCxnSpPr>
        <p:spPr>
          <a:xfrm rot="436104" flipH="1">
            <a:off x="7694851" y="-2736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31" name="Google Shape;31;p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65900" y="3852516"/>
            <a:ext cx="194400" cy="112209"/>
            <a:chOff x="265900" y="3852516"/>
            <a:chExt cx="194400" cy="112209"/>
          </a:xfrm>
        </p:grpSpPr>
        <p:sp>
          <p:nvSpPr>
            <p:cNvPr id="34" name="Google Shape;34;p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txBox="1">
            <a:spLocks noGrp="1"/>
          </p:cNvSpPr>
          <p:nvPr>
            <p:ph type="ctrTitle"/>
          </p:nvPr>
        </p:nvSpPr>
        <p:spPr>
          <a:xfrm>
            <a:off x="609600" y="1603974"/>
            <a:ext cx="7924800" cy="154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500"/>
              <a:buNone/>
              <a:defRPr sz="48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37" name="Google Shape;37;p2"/>
          <p:cNvSpPr txBox="1">
            <a:spLocks noGrp="1"/>
          </p:cNvSpPr>
          <p:nvPr>
            <p:ph type="subTitle" idx="1"/>
          </p:nvPr>
        </p:nvSpPr>
        <p:spPr>
          <a:xfrm>
            <a:off x="2125800" y="3428332"/>
            <a:ext cx="4892400" cy="460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4"/>
        <p:cNvGrpSpPr/>
        <p:nvPr/>
      </p:nvGrpSpPr>
      <p:grpSpPr>
        <a:xfrm>
          <a:off x="0" y="0"/>
          <a:ext cx="0" cy="0"/>
          <a:chOff x="0" y="0"/>
          <a:chExt cx="0" cy="0"/>
        </a:xfrm>
      </p:grpSpPr>
      <p:sp>
        <p:nvSpPr>
          <p:cNvPr id="455" name="Google Shape;455;p11"/>
          <p:cNvSpPr txBox="1">
            <a:spLocks noGrp="1"/>
          </p:cNvSpPr>
          <p:nvPr>
            <p:ph type="title" hasCustomPrompt="1"/>
          </p:nvPr>
        </p:nvSpPr>
        <p:spPr>
          <a:xfrm>
            <a:off x="1766700" y="1533875"/>
            <a:ext cx="5610600" cy="137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10000"/>
              <a:buNone/>
              <a:defRPr sz="10000">
                <a:solidFill>
                  <a:schemeClr val="lt1"/>
                </a:solidFill>
              </a:defRPr>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456" name="Google Shape;456;p11"/>
          <p:cNvSpPr txBox="1">
            <a:spLocks noGrp="1"/>
          </p:cNvSpPr>
          <p:nvPr>
            <p:ph type="subTitle" idx="1"/>
          </p:nvPr>
        </p:nvSpPr>
        <p:spPr>
          <a:xfrm>
            <a:off x="1766700" y="2906122"/>
            <a:ext cx="5610600" cy="7035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8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457" name="Google Shape;457;p11"/>
          <p:cNvSpPr/>
          <p:nvPr/>
        </p:nvSpPr>
        <p:spPr>
          <a:xfrm rot="2352435">
            <a:off x="2482219" y="4250194"/>
            <a:ext cx="4319020" cy="272169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11"/>
          <p:cNvGrpSpPr/>
          <p:nvPr/>
        </p:nvGrpSpPr>
        <p:grpSpPr>
          <a:xfrm rot="5400000">
            <a:off x="4483925" y="4608575"/>
            <a:ext cx="315575" cy="366750"/>
            <a:chOff x="8558925" y="4522650"/>
            <a:chExt cx="315575" cy="366750"/>
          </a:xfrm>
        </p:grpSpPr>
        <p:grpSp>
          <p:nvGrpSpPr>
            <p:cNvPr id="459" name="Google Shape;459;p11"/>
            <p:cNvGrpSpPr/>
            <p:nvPr/>
          </p:nvGrpSpPr>
          <p:grpSpPr>
            <a:xfrm>
              <a:off x="8558925" y="4629825"/>
              <a:ext cx="107200" cy="107175"/>
              <a:chOff x="4125350" y="1946513"/>
              <a:chExt cx="107200" cy="107175"/>
            </a:xfrm>
          </p:grpSpPr>
          <p:sp>
            <p:nvSpPr>
              <p:cNvPr id="460" name="Google Shape;460;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11"/>
            <p:cNvGrpSpPr/>
            <p:nvPr/>
          </p:nvGrpSpPr>
          <p:grpSpPr>
            <a:xfrm>
              <a:off x="8711325" y="4782225"/>
              <a:ext cx="107200" cy="107175"/>
              <a:chOff x="4125350" y="1946513"/>
              <a:chExt cx="107200" cy="107175"/>
            </a:xfrm>
          </p:grpSpPr>
          <p:sp>
            <p:nvSpPr>
              <p:cNvPr id="463" name="Google Shape;463;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11"/>
            <p:cNvGrpSpPr/>
            <p:nvPr/>
          </p:nvGrpSpPr>
          <p:grpSpPr>
            <a:xfrm>
              <a:off x="8767300" y="4522650"/>
              <a:ext cx="107200" cy="107175"/>
              <a:chOff x="4125350" y="1946513"/>
              <a:chExt cx="107200" cy="107175"/>
            </a:xfrm>
          </p:grpSpPr>
          <p:sp>
            <p:nvSpPr>
              <p:cNvPr id="466" name="Google Shape;466;p1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 name="Google Shape;468;p11"/>
          <p:cNvGrpSpPr/>
          <p:nvPr/>
        </p:nvGrpSpPr>
        <p:grpSpPr>
          <a:xfrm rot="10800000" flipH="1">
            <a:off x="208200" y="3354166"/>
            <a:ext cx="194400" cy="112209"/>
            <a:chOff x="265900" y="3852516"/>
            <a:chExt cx="194400" cy="112209"/>
          </a:xfrm>
        </p:grpSpPr>
        <p:sp>
          <p:nvSpPr>
            <p:cNvPr id="469" name="Google Shape;469;p1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11"/>
          <p:cNvSpPr/>
          <p:nvPr/>
        </p:nvSpPr>
        <p:spPr>
          <a:xfrm rot="5400000" flipH="1">
            <a:off x="8802568" y="20379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 name="Google Shape;472;p11"/>
          <p:cNvGrpSpPr/>
          <p:nvPr/>
        </p:nvGrpSpPr>
        <p:grpSpPr>
          <a:xfrm>
            <a:off x="-988628" y="1266621"/>
            <a:ext cx="1391222" cy="1387652"/>
            <a:chOff x="4010510" y="4522646"/>
            <a:chExt cx="1391222" cy="1387652"/>
          </a:xfrm>
        </p:grpSpPr>
        <p:sp>
          <p:nvSpPr>
            <p:cNvPr id="473" name="Google Shape;473;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 name="Google Shape;474;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5" name="Google Shape;475;p11"/>
          <p:cNvGrpSpPr/>
          <p:nvPr/>
        </p:nvGrpSpPr>
        <p:grpSpPr>
          <a:xfrm rot="10800000">
            <a:off x="8625322" y="2848196"/>
            <a:ext cx="1391222" cy="1387652"/>
            <a:chOff x="4010510" y="4522646"/>
            <a:chExt cx="1391222" cy="1387652"/>
          </a:xfrm>
        </p:grpSpPr>
        <p:sp>
          <p:nvSpPr>
            <p:cNvPr id="476" name="Google Shape;476;p11"/>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7" name="Google Shape;477;p11"/>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grpSp>
      <p:sp>
        <p:nvSpPr>
          <p:cNvPr id="478" name="Google Shape;478;p11"/>
          <p:cNvSpPr/>
          <p:nvPr/>
        </p:nvSpPr>
        <p:spPr>
          <a:xfrm rot="3600028">
            <a:off x="7176125" y="-243840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4913980">
            <a:off x="-1664938" y="-2531788"/>
            <a:ext cx="3365081" cy="3705126"/>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81"/>
        <p:cNvGrpSpPr/>
        <p:nvPr/>
      </p:nvGrpSpPr>
      <p:grpSpPr>
        <a:xfrm>
          <a:off x="0" y="0"/>
          <a:ext cx="0" cy="0"/>
          <a:chOff x="0" y="0"/>
          <a:chExt cx="0" cy="0"/>
        </a:xfrm>
      </p:grpSpPr>
      <p:sp>
        <p:nvSpPr>
          <p:cNvPr id="482" name="Google Shape;482;p13"/>
          <p:cNvSpPr txBox="1">
            <a:spLocks noGrp="1"/>
          </p:cNvSpPr>
          <p:nvPr>
            <p:ph type="subTitle" idx="1"/>
          </p:nvPr>
        </p:nvSpPr>
        <p:spPr>
          <a:xfrm>
            <a:off x="1648275" y="1206225"/>
            <a:ext cx="2907900" cy="393300"/>
          </a:xfrm>
          <a:prstGeom prst="rect">
            <a:avLst/>
          </a:prstGeom>
        </p:spPr>
        <p:txBody>
          <a:bodyPr spcFirstLastPara="1" wrap="square" lIns="91425" tIns="91425" rIns="91425" bIns="91425" anchor="b" anchorCtr="0">
            <a:noAutofit/>
          </a:bodyPr>
          <a:lstStyle>
            <a:lvl1pPr lv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3" name="Google Shape;483;p13"/>
          <p:cNvSpPr txBox="1">
            <a:spLocks noGrp="1"/>
          </p:cNvSpPr>
          <p:nvPr>
            <p:ph type="subTitle" idx="2"/>
          </p:nvPr>
        </p:nvSpPr>
        <p:spPr>
          <a:xfrm>
            <a:off x="5520925" y="1206225"/>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4" name="Google Shape;484;p13"/>
          <p:cNvSpPr txBox="1">
            <a:spLocks noGrp="1"/>
          </p:cNvSpPr>
          <p:nvPr>
            <p:ph type="subTitle" idx="3"/>
          </p:nvPr>
        </p:nvSpPr>
        <p:spPr>
          <a:xfrm>
            <a:off x="1648275" y="2300938"/>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5" name="Google Shape;485;p13"/>
          <p:cNvSpPr txBox="1">
            <a:spLocks noGrp="1"/>
          </p:cNvSpPr>
          <p:nvPr>
            <p:ph type="subTitle" idx="4"/>
          </p:nvPr>
        </p:nvSpPr>
        <p:spPr>
          <a:xfrm>
            <a:off x="5520925" y="2300938"/>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6" name="Google Shape;486;p13"/>
          <p:cNvSpPr txBox="1">
            <a:spLocks noGrp="1"/>
          </p:cNvSpPr>
          <p:nvPr>
            <p:ph type="subTitle" idx="5"/>
          </p:nvPr>
        </p:nvSpPr>
        <p:spPr>
          <a:xfrm>
            <a:off x="1648275" y="3429713"/>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7" name="Google Shape;487;p13"/>
          <p:cNvSpPr txBox="1">
            <a:spLocks noGrp="1"/>
          </p:cNvSpPr>
          <p:nvPr>
            <p:ph type="subTitle" idx="6"/>
          </p:nvPr>
        </p:nvSpPr>
        <p:spPr>
          <a:xfrm>
            <a:off x="5520925" y="3429713"/>
            <a:ext cx="2907900" cy="3933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488" name="Google Shape;48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9" name="Google Shape;489;p13"/>
          <p:cNvSpPr txBox="1">
            <a:spLocks noGrp="1"/>
          </p:cNvSpPr>
          <p:nvPr>
            <p:ph type="subTitle" idx="7"/>
          </p:nvPr>
        </p:nvSpPr>
        <p:spPr>
          <a:xfrm>
            <a:off x="1648275" y="1503027"/>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0" name="Google Shape;490;p13"/>
          <p:cNvSpPr txBox="1">
            <a:spLocks noGrp="1"/>
          </p:cNvSpPr>
          <p:nvPr>
            <p:ph type="subTitle" idx="8"/>
          </p:nvPr>
        </p:nvSpPr>
        <p:spPr>
          <a:xfrm>
            <a:off x="5520925" y="1503027"/>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1" name="Google Shape;491;p13"/>
          <p:cNvSpPr txBox="1">
            <a:spLocks noGrp="1"/>
          </p:cNvSpPr>
          <p:nvPr>
            <p:ph type="subTitle" idx="9"/>
          </p:nvPr>
        </p:nvSpPr>
        <p:spPr>
          <a:xfrm>
            <a:off x="1648275" y="2646526"/>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2" name="Google Shape;492;p13"/>
          <p:cNvSpPr txBox="1">
            <a:spLocks noGrp="1"/>
          </p:cNvSpPr>
          <p:nvPr>
            <p:ph type="subTitle" idx="13"/>
          </p:nvPr>
        </p:nvSpPr>
        <p:spPr>
          <a:xfrm>
            <a:off x="5520925" y="2646526"/>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3" name="Google Shape;493;p13"/>
          <p:cNvSpPr txBox="1">
            <a:spLocks noGrp="1"/>
          </p:cNvSpPr>
          <p:nvPr>
            <p:ph type="subTitle" idx="14"/>
          </p:nvPr>
        </p:nvSpPr>
        <p:spPr>
          <a:xfrm>
            <a:off x="1648275" y="3790025"/>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4" name="Google Shape;494;p13"/>
          <p:cNvSpPr txBox="1">
            <a:spLocks noGrp="1"/>
          </p:cNvSpPr>
          <p:nvPr>
            <p:ph type="subTitle" idx="15"/>
          </p:nvPr>
        </p:nvSpPr>
        <p:spPr>
          <a:xfrm>
            <a:off x="5520925" y="3790025"/>
            <a:ext cx="2901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495" name="Google Shape;495;p13"/>
          <p:cNvSpPr/>
          <p:nvPr/>
        </p:nvSpPr>
        <p:spPr>
          <a:xfrm rot="10800000">
            <a:off x="-1426853" y="-1062630"/>
            <a:ext cx="3177828" cy="200255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 name="Google Shape;496;p13"/>
          <p:cNvGrpSpPr/>
          <p:nvPr/>
        </p:nvGrpSpPr>
        <p:grpSpPr>
          <a:xfrm>
            <a:off x="3833550" y="4634650"/>
            <a:ext cx="1476900" cy="1476900"/>
            <a:chOff x="-802775" y="4608575"/>
            <a:chExt cx="1476900" cy="1476900"/>
          </a:xfrm>
        </p:grpSpPr>
        <p:sp>
          <p:nvSpPr>
            <p:cNvPr id="497" name="Google Shape;497;p13"/>
            <p:cNvSpPr/>
            <p:nvPr/>
          </p:nvSpPr>
          <p:spPr>
            <a:xfrm>
              <a:off x="-671975" y="4739375"/>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802775" y="4608575"/>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13"/>
          <p:cNvSpPr/>
          <p:nvPr/>
        </p:nvSpPr>
        <p:spPr>
          <a:xfrm rot="-1297775">
            <a:off x="7887277" y="-719144"/>
            <a:ext cx="2209823" cy="1811858"/>
          </a:xfrm>
          <a:custGeom>
            <a:avLst/>
            <a:gdLst/>
            <a:ahLst/>
            <a:cxnLst/>
            <a:rect l="l" t="t" r="r" b="b"/>
            <a:pathLst>
              <a:path w="19718" h="16167" extrusionOk="0">
                <a:moveTo>
                  <a:pt x="1357" y="1"/>
                </a:moveTo>
                <a:cubicBezTo>
                  <a:pt x="1216" y="1"/>
                  <a:pt x="1067" y="31"/>
                  <a:pt x="905" y="105"/>
                </a:cubicBezTo>
                <a:cubicBezTo>
                  <a:pt x="298" y="391"/>
                  <a:pt x="0" y="1236"/>
                  <a:pt x="0" y="1867"/>
                </a:cubicBezTo>
                <a:cubicBezTo>
                  <a:pt x="12" y="3082"/>
                  <a:pt x="691" y="4236"/>
                  <a:pt x="1608" y="5022"/>
                </a:cubicBezTo>
                <a:cubicBezTo>
                  <a:pt x="2548" y="5808"/>
                  <a:pt x="3703" y="6272"/>
                  <a:pt x="4894" y="6558"/>
                </a:cubicBezTo>
                <a:cubicBezTo>
                  <a:pt x="5549" y="6713"/>
                  <a:pt x="6239" y="6820"/>
                  <a:pt x="6847" y="7130"/>
                </a:cubicBezTo>
                <a:cubicBezTo>
                  <a:pt x="7454" y="7427"/>
                  <a:pt x="7990" y="7999"/>
                  <a:pt x="8037" y="8677"/>
                </a:cubicBezTo>
                <a:cubicBezTo>
                  <a:pt x="8097" y="9392"/>
                  <a:pt x="7632" y="10023"/>
                  <a:pt x="7216" y="10606"/>
                </a:cubicBezTo>
                <a:cubicBezTo>
                  <a:pt x="6442" y="11654"/>
                  <a:pt x="5715" y="12952"/>
                  <a:pt x="6108" y="14202"/>
                </a:cubicBezTo>
                <a:cubicBezTo>
                  <a:pt x="6418" y="15154"/>
                  <a:pt x="7335" y="15821"/>
                  <a:pt x="8323" y="16047"/>
                </a:cubicBezTo>
                <a:cubicBezTo>
                  <a:pt x="8686" y="16132"/>
                  <a:pt x="9058" y="16166"/>
                  <a:pt x="9431" y="16166"/>
                </a:cubicBezTo>
                <a:cubicBezTo>
                  <a:pt x="10062" y="16166"/>
                  <a:pt x="10698" y="16067"/>
                  <a:pt x="11311" y="15940"/>
                </a:cubicBezTo>
                <a:cubicBezTo>
                  <a:pt x="12621" y="15690"/>
                  <a:pt x="14062" y="15202"/>
                  <a:pt x="14598" y="13976"/>
                </a:cubicBezTo>
                <a:cubicBezTo>
                  <a:pt x="14883" y="13321"/>
                  <a:pt x="14836" y="12595"/>
                  <a:pt x="15074" y="11928"/>
                </a:cubicBezTo>
                <a:cubicBezTo>
                  <a:pt x="15526" y="10630"/>
                  <a:pt x="16860" y="9904"/>
                  <a:pt x="17800" y="8904"/>
                </a:cubicBezTo>
                <a:cubicBezTo>
                  <a:pt x="19158" y="7487"/>
                  <a:pt x="19717" y="5368"/>
                  <a:pt x="19277" y="3463"/>
                </a:cubicBezTo>
                <a:cubicBezTo>
                  <a:pt x="19110" y="2772"/>
                  <a:pt x="18812" y="2105"/>
                  <a:pt x="18312" y="1617"/>
                </a:cubicBezTo>
                <a:cubicBezTo>
                  <a:pt x="17848" y="1165"/>
                  <a:pt x="17241" y="903"/>
                  <a:pt x="16622" y="688"/>
                </a:cubicBezTo>
                <a:cubicBezTo>
                  <a:pt x="15563" y="336"/>
                  <a:pt x="14440" y="156"/>
                  <a:pt x="13314" y="156"/>
                </a:cubicBezTo>
                <a:cubicBezTo>
                  <a:pt x="12768" y="156"/>
                  <a:pt x="12221" y="198"/>
                  <a:pt x="11681" y="284"/>
                </a:cubicBezTo>
                <a:cubicBezTo>
                  <a:pt x="10168" y="522"/>
                  <a:pt x="8728" y="1105"/>
                  <a:pt x="7192" y="1272"/>
                </a:cubicBezTo>
                <a:cubicBezTo>
                  <a:pt x="6900" y="1303"/>
                  <a:pt x="6608" y="1319"/>
                  <a:pt x="6316" y="1319"/>
                </a:cubicBezTo>
                <a:cubicBezTo>
                  <a:pt x="5057" y="1319"/>
                  <a:pt x="3805" y="1034"/>
                  <a:pt x="2656" y="522"/>
                </a:cubicBezTo>
                <a:cubicBezTo>
                  <a:pt x="2184" y="313"/>
                  <a:pt x="1809" y="1"/>
                  <a:pt x="1357" y="1"/>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13"/>
          <p:cNvGrpSpPr/>
          <p:nvPr/>
        </p:nvGrpSpPr>
        <p:grpSpPr>
          <a:xfrm>
            <a:off x="296900" y="356125"/>
            <a:ext cx="315575" cy="366750"/>
            <a:chOff x="8558925" y="4522650"/>
            <a:chExt cx="315575" cy="366750"/>
          </a:xfrm>
        </p:grpSpPr>
        <p:grpSp>
          <p:nvGrpSpPr>
            <p:cNvPr id="501" name="Google Shape;501;p13"/>
            <p:cNvGrpSpPr/>
            <p:nvPr/>
          </p:nvGrpSpPr>
          <p:grpSpPr>
            <a:xfrm>
              <a:off x="8558925" y="4629825"/>
              <a:ext cx="107200" cy="107175"/>
              <a:chOff x="4125350" y="1946513"/>
              <a:chExt cx="107200" cy="107175"/>
            </a:xfrm>
          </p:grpSpPr>
          <p:sp>
            <p:nvSpPr>
              <p:cNvPr id="502" name="Google Shape;502;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13"/>
            <p:cNvGrpSpPr/>
            <p:nvPr/>
          </p:nvGrpSpPr>
          <p:grpSpPr>
            <a:xfrm>
              <a:off x="8711325" y="4782225"/>
              <a:ext cx="107200" cy="107175"/>
              <a:chOff x="4125350" y="1946513"/>
              <a:chExt cx="107200" cy="107175"/>
            </a:xfrm>
          </p:grpSpPr>
          <p:sp>
            <p:nvSpPr>
              <p:cNvPr id="505" name="Google Shape;505;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13"/>
            <p:cNvGrpSpPr/>
            <p:nvPr/>
          </p:nvGrpSpPr>
          <p:grpSpPr>
            <a:xfrm>
              <a:off x="8767300" y="4522650"/>
              <a:ext cx="107200" cy="107175"/>
              <a:chOff x="4125350" y="1946513"/>
              <a:chExt cx="107200" cy="107175"/>
            </a:xfrm>
          </p:grpSpPr>
          <p:sp>
            <p:nvSpPr>
              <p:cNvPr id="508" name="Google Shape;508;p1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 name="Google Shape;510;p13"/>
          <p:cNvGrpSpPr/>
          <p:nvPr/>
        </p:nvGrpSpPr>
        <p:grpSpPr>
          <a:xfrm rot="10800000" flipH="1">
            <a:off x="232050" y="2876766"/>
            <a:ext cx="194400" cy="112209"/>
            <a:chOff x="265900" y="3852516"/>
            <a:chExt cx="194400" cy="112209"/>
          </a:xfrm>
        </p:grpSpPr>
        <p:sp>
          <p:nvSpPr>
            <p:cNvPr id="511" name="Google Shape;511;p1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13"/>
          <p:cNvSpPr/>
          <p:nvPr/>
        </p:nvSpPr>
        <p:spPr>
          <a:xfrm rot="5400000">
            <a:off x="8780425" y="252313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rot="435267">
            <a:off x="8214271" y="42142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5" name="Google Shape;515;p13"/>
          <p:cNvCxnSpPr/>
          <p:nvPr/>
        </p:nvCxnSpPr>
        <p:spPr>
          <a:xfrm rot="436104" flipH="1">
            <a:off x="8926501" y="4361228"/>
            <a:ext cx="713735" cy="700711"/>
          </a:xfrm>
          <a:prstGeom prst="straightConnector1">
            <a:avLst/>
          </a:prstGeom>
          <a:noFill/>
          <a:ln w="9525" cap="flat" cmpd="sng">
            <a:solidFill>
              <a:schemeClr val="dk1"/>
            </a:solidFill>
            <a:prstDash val="solid"/>
            <a:round/>
            <a:headEnd type="none" w="med" len="med"/>
            <a:tailEnd type="none" w="med" len="med"/>
          </a:ln>
        </p:spPr>
      </p:cxnSp>
      <p:grpSp>
        <p:nvGrpSpPr>
          <p:cNvPr id="516" name="Google Shape;516;p13"/>
          <p:cNvGrpSpPr/>
          <p:nvPr/>
        </p:nvGrpSpPr>
        <p:grpSpPr>
          <a:xfrm flipH="1">
            <a:off x="8617149" y="344931"/>
            <a:ext cx="438754" cy="772904"/>
            <a:chOff x="4950175" y="2998438"/>
            <a:chExt cx="88725" cy="156300"/>
          </a:xfrm>
        </p:grpSpPr>
        <p:sp>
          <p:nvSpPr>
            <p:cNvPr id="517" name="Google Shape;517;p13"/>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3"/>
          <p:cNvGrpSpPr/>
          <p:nvPr/>
        </p:nvGrpSpPr>
        <p:grpSpPr>
          <a:xfrm>
            <a:off x="-671216" y="4477896"/>
            <a:ext cx="1391222" cy="1387652"/>
            <a:chOff x="4010510" y="4522646"/>
            <a:chExt cx="1391222" cy="1387652"/>
          </a:xfrm>
        </p:grpSpPr>
        <p:sp>
          <p:nvSpPr>
            <p:cNvPr id="554" name="Google Shape;554;p13"/>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5" name="Google Shape;555;p13"/>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556"/>
        <p:cNvGrpSpPr/>
        <p:nvPr/>
      </p:nvGrpSpPr>
      <p:grpSpPr>
        <a:xfrm>
          <a:off x="0" y="0"/>
          <a:ext cx="0" cy="0"/>
          <a:chOff x="0" y="0"/>
          <a:chExt cx="0" cy="0"/>
        </a:xfrm>
      </p:grpSpPr>
      <p:sp>
        <p:nvSpPr>
          <p:cNvPr id="557" name="Google Shape;557;p14"/>
          <p:cNvSpPr txBox="1">
            <a:spLocks noGrp="1"/>
          </p:cNvSpPr>
          <p:nvPr>
            <p:ph type="title"/>
          </p:nvPr>
        </p:nvSpPr>
        <p:spPr>
          <a:xfrm>
            <a:off x="1963275" y="3220825"/>
            <a:ext cx="5217300" cy="49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400"/>
              <a:buNone/>
              <a:defRPr sz="2400"/>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558" name="Google Shape;558;p14"/>
          <p:cNvSpPr txBox="1">
            <a:spLocks noGrp="1"/>
          </p:cNvSpPr>
          <p:nvPr>
            <p:ph type="subTitle" idx="1"/>
          </p:nvPr>
        </p:nvSpPr>
        <p:spPr>
          <a:xfrm>
            <a:off x="1498700" y="1686125"/>
            <a:ext cx="6146700" cy="1306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23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559" name="Google Shape;559;p14"/>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14"/>
          <p:cNvGrpSpPr/>
          <p:nvPr/>
        </p:nvGrpSpPr>
        <p:grpSpPr>
          <a:xfrm>
            <a:off x="-1229162" y="1461657"/>
            <a:ext cx="1942494" cy="2022980"/>
            <a:chOff x="4445625" y="1829838"/>
            <a:chExt cx="739125" cy="769750"/>
          </a:xfrm>
        </p:grpSpPr>
        <p:sp>
          <p:nvSpPr>
            <p:cNvPr id="562" name="Google Shape;562;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14"/>
          <p:cNvGrpSpPr/>
          <p:nvPr/>
        </p:nvGrpSpPr>
        <p:grpSpPr>
          <a:xfrm rot="-5400000">
            <a:off x="8470913" y="1461657"/>
            <a:ext cx="1942494" cy="2022980"/>
            <a:chOff x="4445625" y="1829838"/>
            <a:chExt cx="739125" cy="769750"/>
          </a:xfrm>
        </p:grpSpPr>
        <p:sp>
          <p:nvSpPr>
            <p:cNvPr id="571" name="Google Shape;571;p14"/>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
  <p:cSld name="CUSTOM_4">
    <p:spTree>
      <p:nvGrpSpPr>
        <p:cNvPr id="1" name="Shape 579"/>
        <p:cNvGrpSpPr/>
        <p:nvPr/>
      </p:nvGrpSpPr>
      <p:grpSpPr>
        <a:xfrm>
          <a:off x="0" y="0"/>
          <a:ext cx="0" cy="0"/>
          <a:chOff x="0" y="0"/>
          <a:chExt cx="0" cy="0"/>
        </a:xfrm>
      </p:grpSpPr>
      <p:sp>
        <p:nvSpPr>
          <p:cNvPr id="580" name="Google Shape;580;p15"/>
          <p:cNvSpPr txBox="1">
            <a:spLocks noGrp="1"/>
          </p:cNvSpPr>
          <p:nvPr>
            <p:ph type="title" hasCustomPrompt="1"/>
          </p:nvPr>
        </p:nvSpPr>
        <p:spPr>
          <a:xfrm>
            <a:off x="1234750" y="790425"/>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1" name="Google Shape;581;p15"/>
          <p:cNvSpPr txBox="1">
            <a:spLocks noGrp="1"/>
          </p:cNvSpPr>
          <p:nvPr>
            <p:ph type="subTitle" idx="1"/>
          </p:nvPr>
        </p:nvSpPr>
        <p:spPr>
          <a:xfrm>
            <a:off x="1234753" y="1631066"/>
            <a:ext cx="2993400" cy="3936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2" name="Google Shape;582;p15"/>
          <p:cNvSpPr txBox="1">
            <a:spLocks noGrp="1"/>
          </p:cNvSpPr>
          <p:nvPr>
            <p:ph type="title" idx="2" hasCustomPrompt="1"/>
          </p:nvPr>
        </p:nvSpPr>
        <p:spPr>
          <a:xfrm>
            <a:off x="4915800" y="790450"/>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3" name="Google Shape;583;p15"/>
          <p:cNvSpPr txBox="1">
            <a:spLocks noGrp="1"/>
          </p:cNvSpPr>
          <p:nvPr>
            <p:ph type="subTitle" idx="3"/>
          </p:nvPr>
        </p:nvSpPr>
        <p:spPr>
          <a:xfrm>
            <a:off x="4915800" y="1631077"/>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4" name="Google Shape;584;p15"/>
          <p:cNvSpPr txBox="1">
            <a:spLocks noGrp="1"/>
          </p:cNvSpPr>
          <p:nvPr>
            <p:ph type="title" idx="4" hasCustomPrompt="1"/>
          </p:nvPr>
        </p:nvSpPr>
        <p:spPr>
          <a:xfrm>
            <a:off x="4915800" y="2761426"/>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5" name="Google Shape;585;p15"/>
          <p:cNvSpPr txBox="1">
            <a:spLocks noGrp="1"/>
          </p:cNvSpPr>
          <p:nvPr>
            <p:ph type="subTitle" idx="5"/>
          </p:nvPr>
        </p:nvSpPr>
        <p:spPr>
          <a:xfrm>
            <a:off x="4915800" y="3602053"/>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6" name="Google Shape;586;p15"/>
          <p:cNvSpPr txBox="1">
            <a:spLocks noGrp="1"/>
          </p:cNvSpPr>
          <p:nvPr>
            <p:ph type="title" idx="6" hasCustomPrompt="1"/>
          </p:nvPr>
        </p:nvSpPr>
        <p:spPr>
          <a:xfrm>
            <a:off x="1234753" y="2761420"/>
            <a:ext cx="2993400" cy="82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0000"/>
              <a:buNone/>
              <a:defRPr sz="4800">
                <a:solidFill>
                  <a:schemeClr val="lt1"/>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587" name="Google Shape;587;p15"/>
          <p:cNvSpPr txBox="1">
            <a:spLocks noGrp="1"/>
          </p:cNvSpPr>
          <p:nvPr>
            <p:ph type="subTitle" idx="7"/>
          </p:nvPr>
        </p:nvSpPr>
        <p:spPr>
          <a:xfrm>
            <a:off x="1234753" y="3602051"/>
            <a:ext cx="2993400" cy="393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lt1"/>
              </a:buClr>
              <a:buSzPts val="2400"/>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Clr>
                <a:schemeClr val="lt1"/>
              </a:buClr>
              <a:buSzPts val="2400"/>
              <a:buNone/>
              <a:defRPr sz="2400">
                <a:solidFill>
                  <a:schemeClr val="lt1"/>
                </a:solidFill>
              </a:defRPr>
            </a:lvl2pPr>
            <a:lvl3pPr lvl="2" algn="ctr" rtl="0">
              <a:spcBef>
                <a:spcPts val="0"/>
              </a:spcBef>
              <a:spcAft>
                <a:spcPts val="0"/>
              </a:spcAft>
              <a:buClr>
                <a:schemeClr val="lt1"/>
              </a:buClr>
              <a:buSzPts val="2400"/>
              <a:buNone/>
              <a:defRPr sz="2400">
                <a:solidFill>
                  <a:schemeClr val="lt1"/>
                </a:solidFill>
              </a:defRPr>
            </a:lvl3pPr>
            <a:lvl4pPr lvl="3" algn="ctr" rtl="0">
              <a:spcBef>
                <a:spcPts val="0"/>
              </a:spcBef>
              <a:spcAft>
                <a:spcPts val="0"/>
              </a:spcAft>
              <a:buClr>
                <a:schemeClr val="lt1"/>
              </a:buClr>
              <a:buSzPts val="2400"/>
              <a:buNone/>
              <a:defRPr sz="2400">
                <a:solidFill>
                  <a:schemeClr val="lt1"/>
                </a:solidFill>
              </a:defRPr>
            </a:lvl4pPr>
            <a:lvl5pPr lvl="4" algn="ctr" rtl="0">
              <a:spcBef>
                <a:spcPts val="0"/>
              </a:spcBef>
              <a:spcAft>
                <a:spcPts val="0"/>
              </a:spcAft>
              <a:buClr>
                <a:schemeClr val="lt1"/>
              </a:buClr>
              <a:buSzPts val="2400"/>
              <a:buNone/>
              <a:defRPr sz="2400">
                <a:solidFill>
                  <a:schemeClr val="lt1"/>
                </a:solidFill>
              </a:defRPr>
            </a:lvl5pPr>
            <a:lvl6pPr lvl="5" algn="ctr" rtl="0">
              <a:spcBef>
                <a:spcPts val="0"/>
              </a:spcBef>
              <a:spcAft>
                <a:spcPts val="0"/>
              </a:spcAft>
              <a:buClr>
                <a:schemeClr val="lt1"/>
              </a:buClr>
              <a:buSzPts val="2400"/>
              <a:buNone/>
              <a:defRPr sz="2400">
                <a:solidFill>
                  <a:schemeClr val="lt1"/>
                </a:solidFill>
              </a:defRPr>
            </a:lvl6pPr>
            <a:lvl7pPr lvl="6" algn="ctr" rtl="0">
              <a:spcBef>
                <a:spcPts val="0"/>
              </a:spcBef>
              <a:spcAft>
                <a:spcPts val="0"/>
              </a:spcAft>
              <a:buClr>
                <a:schemeClr val="lt1"/>
              </a:buClr>
              <a:buSzPts val="2400"/>
              <a:buNone/>
              <a:defRPr sz="2400">
                <a:solidFill>
                  <a:schemeClr val="lt1"/>
                </a:solidFill>
              </a:defRPr>
            </a:lvl7pPr>
            <a:lvl8pPr lvl="7" algn="ctr" rtl="0">
              <a:spcBef>
                <a:spcPts val="0"/>
              </a:spcBef>
              <a:spcAft>
                <a:spcPts val="0"/>
              </a:spcAft>
              <a:buClr>
                <a:schemeClr val="lt1"/>
              </a:buClr>
              <a:buSzPts val="2400"/>
              <a:buNone/>
              <a:defRPr sz="2400">
                <a:solidFill>
                  <a:schemeClr val="lt1"/>
                </a:solidFill>
              </a:defRPr>
            </a:lvl8pPr>
            <a:lvl9pPr lvl="8" algn="ctr" rtl="0">
              <a:spcBef>
                <a:spcPts val="0"/>
              </a:spcBef>
              <a:spcAft>
                <a:spcPts val="0"/>
              </a:spcAft>
              <a:buClr>
                <a:schemeClr val="lt1"/>
              </a:buClr>
              <a:buSzPts val="2400"/>
              <a:buNone/>
              <a:defRPr sz="2400">
                <a:solidFill>
                  <a:schemeClr val="lt1"/>
                </a:solidFill>
              </a:defRPr>
            </a:lvl9pPr>
          </a:lstStyle>
          <a:p>
            <a:endParaRPr/>
          </a:p>
        </p:txBody>
      </p:sp>
      <p:sp>
        <p:nvSpPr>
          <p:cNvPr id="588" name="Google Shape;588;p15"/>
          <p:cNvSpPr txBox="1">
            <a:spLocks noGrp="1"/>
          </p:cNvSpPr>
          <p:nvPr>
            <p:ph type="subTitle" idx="8"/>
          </p:nvPr>
        </p:nvSpPr>
        <p:spPr>
          <a:xfrm>
            <a:off x="1234753" y="1988490"/>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89" name="Google Shape;589;p15"/>
          <p:cNvSpPr txBox="1">
            <a:spLocks noGrp="1"/>
          </p:cNvSpPr>
          <p:nvPr>
            <p:ph type="subTitle" idx="9"/>
          </p:nvPr>
        </p:nvSpPr>
        <p:spPr>
          <a:xfrm>
            <a:off x="4915800" y="1988499"/>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0" name="Google Shape;590;p15"/>
          <p:cNvSpPr txBox="1">
            <a:spLocks noGrp="1"/>
          </p:cNvSpPr>
          <p:nvPr>
            <p:ph type="subTitle" idx="13"/>
          </p:nvPr>
        </p:nvSpPr>
        <p:spPr>
          <a:xfrm>
            <a:off x="4915800" y="3959475"/>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1" name="Google Shape;591;p15"/>
          <p:cNvSpPr txBox="1">
            <a:spLocks noGrp="1"/>
          </p:cNvSpPr>
          <p:nvPr>
            <p:ph type="subTitle" idx="14"/>
          </p:nvPr>
        </p:nvSpPr>
        <p:spPr>
          <a:xfrm>
            <a:off x="1234753" y="3959475"/>
            <a:ext cx="2993400" cy="3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400"/>
              <a:buNone/>
              <a:defRPr>
                <a:solidFill>
                  <a:schemeClr val="dk1"/>
                </a:solidFill>
              </a:defRPr>
            </a:lvl1pPr>
            <a:lvl2pPr lvl="1" algn="ctr" rtl="0">
              <a:spcBef>
                <a:spcPts val="0"/>
              </a:spcBef>
              <a:spcAft>
                <a:spcPts val="0"/>
              </a:spcAft>
              <a:buClr>
                <a:schemeClr val="dk1"/>
              </a:buClr>
              <a:buSzPts val="1400"/>
              <a:buNone/>
              <a:defRPr>
                <a:solidFill>
                  <a:schemeClr val="dk1"/>
                </a:solidFill>
              </a:defRPr>
            </a:lvl2pPr>
            <a:lvl3pPr lvl="2" algn="ctr" rtl="0">
              <a:spcBef>
                <a:spcPts val="0"/>
              </a:spcBef>
              <a:spcAft>
                <a:spcPts val="0"/>
              </a:spcAft>
              <a:buClr>
                <a:schemeClr val="dk1"/>
              </a:buClr>
              <a:buSzPts val="1400"/>
              <a:buNone/>
              <a:defRPr>
                <a:solidFill>
                  <a:schemeClr val="dk1"/>
                </a:solidFill>
              </a:defRPr>
            </a:lvl3pPr>
            <a:lvl4pPr lvl="3" algn="ctr" rtl="0">
              <a:spcBef>
                <a:spcPts val="0"/>
              </a:spcBef>
              <a:spcAft>
                <a:spcPts val="0"/>
              </a:spcAft>
              <a:buClr>
                <a:schemeClr val="dk1"/>
              </a:buClr>
              <a:buSzPts val="1400"/>
              <a:buNone/>
              <a:defRPr>
                <a:solidFill>
                  <a:schemeClr val="dk1"/>
                </a:solidFill>
              </a:defRPr>
            </a:lvl4pPr>
            <a:lvl5pPr lvl="4" algn="ctr" rtl="0">
              <a:spcBef>
                <a:spcPts val="0"/>
              </a:spcBef>
              <a:spcAft>
                <a:spcPts val="0"/>
              </a:spcAft>
              <a:buClr>
                <a:schemeClr val="dk1"/>
              </a:buClr>
              <a:buSzPts val="1400"/>
              <a:buNone/>
              <a:defRPr>
                <a:solidFill>
                  <a:schemeClr val="dk1"/>
                </a:solidFill>
              </a:defRPr>
            </a:lvl5pPr>
            <a:lvl6pPr lvl="5" algn="ctr" rtl="0">
              <a:spcBef>
                <a:spcPts val="0"/>
              </a:spcBef>
              <a:spcAft>
                <a:spcPts val="0"/>
              </a:spcAft>
              <a:buClr>
                <a:schemeClr val="dk1"/>
              </a:buClr>
              <a:buSzPts val="1400"/>
              <a:buNone/>
              <a:defRPr>
                <a:solidFill>
                  <a:schemeClr val="dk1"/>
                </a:solidFill>
              </a:defRPr>
            </a:lvl6pPr>
            <a:lvl7pPr lvl="6" algn="ctr" rtl="0">
              <a:spcBef>
                <a:spcPts val="0"/>
              </a:spcBef>
              <a:spcAft>
                <a:spcPts val="0"/>
              </a:spcAft>
              <a:buClr>
                <a:schemeClr val="dk1"/>
              </a:buClr>
              <a:buSzPts val="1400"/>
              <a:buNone/>
              <a:defRPr>
                <a:solidFill>
                  <a:schemeClr val="dk1"/>
                </a:solidFill>
              </a:defRPr>
            </a:lvl7pPr>
            <a:lvl8pPr lvl="7" algn="ctr" rtl="0">
              <a:spcBef>
                <a:spcPts val="0"/>
              </a:spcBef>
              <a:spcAft>
                <a:spcPts val="0"/>
              </a:spcAft>
              <a:buClr>
                <a:schemeClr val="dk1"/>
              </a:buClr>
              <a:buSzPts val="1400"/>
              <a:buNone/>
              <a:defRPr>
                <a:solidFill>
                  <a:schemeClr val="dk1"/>
                </a:solidFill>
              </a:defRPr>
            </a:lvl8pPr>
            <a:lvl9pPr lvl="8" algn="ctr" rtl="0">
              <a:spcBef>
                <a:spcPts val="0"/>
              </a:spcBef>
              <a:spcAft>
                <a:spcPts val="0"/>
              </a:spcAft>
              <a:buClr>
                <a:schemeClr val="dk1"/>
              </a:buClr>
              <a:buSzPts val="1400"/>
              <a:buNone/>
              <a:defRPr>
                <a:solidFill>
                  <a:schemeClr val="dk1"/>
                </a:solidFill>
              </a:defRPr>
            </a:lvl9pPr>
          </a:lstStyle>
          <a:p>
            <a:endParaRPr/>
          </a:p>
        </p:txBody>
      </p:sp>
      <p:sp>
        <p:nvSpPr>
          <p:cNvPr id="592" name="Google Shape;592;p15"/>
          <p:cNvSpPr/>
          <p:nvPr/>
        </p:nvSpPr>
        <p:spPr>
          <a:xfrm rot="-1799972">
            <a:off x="-2090395" y="-155613"/>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5"/>
          <p:cNvSpPr/>
          <p:nvPr/>
        </p:nvSpPr>
        <p:spPr>
          <a:xfrm rot="9000028">
            <a:off x="7870761" y="2012568"/>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 name="Google Shape;594;p15"/>
          <p:cNvGrpSpPr/>
          <p:nvPr/>
        </p:nvGrpSpPr>
        <p:grpSpPr>
          <a:xfrm>
            <a:off x="247775" y="4241825"/>
            <a:ext cx="315575" cy="366750"/>
            <a:chOff x="8558925" y="4522650"/>
            <a:chExt cx="315575" cy="366750"/>
          </a:xfrm>
        </p:grpSpPr>
        <p:grpSp>
          <p:nvGrpSpPr>
            <p:cNvPr id="595" name="Google Shape;595;p15"/>
            <p:cNvGrpSpPr/>
            <p:nvPr/>
          </p:nvGrpSpPr>
          <p:grpSpPr>
            <a:xfrm>
              <a:off x="8558925" y="4629825"/>
              <a:ext cx="107200" cy="107175"/>
              <a:chOff x="4125350" y="1946513"/>
              <a:chExt cx="107200" cy="107175"/>
            </a:xfrm>
          </p:grpSpPr>
          <p:sp>
            <p:nvSpPr>
              <p:cNvPr id="596" name="Google Shape;596;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5"/>
            <p:cNvGrpSpPr/>
            <p:nvPr/>
          </p:nvGrpSpPr>
          <p:grpSpPr>
            <a:xfrm>
              <a:off x="8711325" y="4782225"/>
              <a:ext cx="107200" cy="107175"/>
              <a:chOff x="4125350" y="1946513"/>
              <a:chExt cx="107200" cy="107175"/>
            </a:xfrm>
          </p:grpSpPr>
          <p:sp>
            <p:nvSpPr>
              <p:cNvPr id="599" name="Google Shape;599;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15"/>
            <p:cNvGrpSpPr/>
            <p:nvPr/>
          </p:nvGrpSpPr>
          <p:grpSpPr>
            <a:xfrm>
              <a:off x="8767300" y="4522650"/>
              <a:ext cx="107200" cy="107175"/>
              <a:chOff x="4125350" y="1946513"/>
              <a:chExt cx="107200" cy="107175"/>
            </a:xfrm>
          </p:grpSpPr>
          <p:sp>
            <p:nvSpPr>
              <p:cNvPr id="602" name="Google Shape;602;p1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 name="Google Shape;604;p15"/>
          <p:cNvGrpSpPr/>
          <p:nvPr/>
        </p:nvGrpSpPr>
        <p:grpSpPr>
          <a:xfrm flipH="1">
            <a:off x="8729625" y="951866"/>
            <a:ext cx="194400" cy="112209"/>
            <a:chOff x="265900" y="3852516"/>
            <a:chExt cx="194400" cy="112209"/>
          </a:xfrm>
        </p:grpSpPr>
        <p:sp>
          <p:nvSpPr>
            <p:cNvPr id="605" name="Google Shape;605;p15"/>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15"/>
          <p:cNvGrpSpPr/>
          <p:nvPr/>
        </p:nvGrpSpPr>
        <p:grpSpPr>
          <a:xfrm>
            <a:off x="-763675" y="-500525"/>
            <a:ext cx="1476900" cy="1476900"/>
            <a:chOff x="8632950" y="-311150"/>
            <a:chExt cx="1476900" cy="1476900"/>
          </a:xfrm>
        </p:grpSpPr>
        <p:sp>
          <p:nvSpPr>
            <p:cNvPr id="608" name="Google Shape;608;p15"/>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5"/>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15"/>
          <p:cNvGrpSpPr/>
          <p:nvPr/>
        </p:nvGrpSpPr>
        <p:grpSpPr>
          <a:xfrm>
            <a:off x="8430775" y="4167100"/>
            <a:ext cx="1476900" cy="1476900"/>
            <a:chOff x="8632950" y="-311150"/>
            <a:chExt cx="1476900" cy="1476900"/>
          </a:xfrm>
        </p:grpSpPr>
        <p:sp>
          <p:nvSpPr>
            <p:cNvPr id="611" name="Google Shape;611;p15"/>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5"/>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5"/>
          <p:cNvGrpSpPr/>
          <p:nvPr/>
        </p:nvGrpSpPr>
        <p:grpSpPr>
          <a:xfrm>
            <a:off x="3529283" y="4464921"/>
            <a:ext cx="1540684" cy="1387652"/>
            <a:chOff x="3632834" y="4464921"/>
            <a:chExt cx="1540684" cy="1387652"/>
          </a:xfrm>
        </p:grpSpPr>
        <p:sp>
          <p:nvSpPr>
            <p:cNvPr id="614" name="Google Shape;614;p1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 name="Google Shape;615;p1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616"/>
        <p:cNvGrpSpPr/>
        <p:nvPr/>
      </p:nvGrpSpPr>
      <p:grpSpPr>
        <a:xfrm>
          <a:off x="0" y="0"/>
          <a:ext cx="0" cy="0"/>
          <a:chOff x="0" y="0"/>
          <a:chExt cx="0" cy="0"/>
        </a:xfrm>
      </p:grpSpPr>
      <p:grpSp>
        <p:nvGrpSpPr>
          <p:cNvPr id="617" name="Google Shape;617;p16"/>
          <p:cNvGrpSpPr/>
          <p:nvPr/>
        </p:nvGrpSpPr>
        <p:grpSpPr>
          <a:xfrm>
            <a:off x="8064938" y="-1041168"/>
            <a:ext cx="1942494" cy="2022980"/>
            <a:chOff x="4445625" y="1829838"/>
            <a:chExt cx="739125" cy="769750"/>
          </a:xfrm>
        </p:grpSpPr>
        <p:sp>
          <p:nvSpPr>
            <p:cNvPr id="618" name="Google Shape;618;p16"/>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6"/>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6"/>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6"/>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6"/>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16"/>
          <p:cNvGrpSpPr/>
          <p:nvPr/>
        </p:nvGrpSpPr>
        <p:grpSpPr>
          <a:xfrm>
            <a:off x="-858537" y="-1041168"/>
            <a:ext cx="1942494" cy="2022980"/>
            <a:chOff x="4445625" y="1829838"/>
            <a:chExt cx="739125" cy="769750"/>
          </a:xfrm>
        </p:grpSpPr>
        <p:sp>
          <p:nvSpPr>
            <p:cNvPr id="627" name="Google Shape;627;p16"/>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6"/>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6"/>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6"/>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6"/>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6"/>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6"/>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6" name="Google Shape;636;p16"/>
          <p:cNvSpPr/>
          <p:nvPr/>
        </p:nvSpPr>
        <p:spPr>
          <a:xfrm rot="-152928">
            <a:off x="6925193" y="4175288"/>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rot="3635839">
            <a:off x="-1640952" y="3754337"/>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16"/>
          <p:cNvGrpSpPr/>
          <p:nvPr/>
        </p:nvGrpSpPr>
        <p:grpSpPr>
          <a:xfrm flipH="1">
            <a:off x="493849" y="4222131"/>
            <a:ext cx="438754" cy="772904"/>
            <a:chOff x="4950175" y="2998438"/>
            <a:chExt cx="88725" cy="156300"/>
          </a:xfrm>
        </p:grpSpPr>
        <p:sp>
          <p:nvSpPr>
            <p:cNvPr id="639" name="Google Shape;639;p1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16"/>
          <p:cNvGrpSpPr/>
          <p:nvPr/>
        </p:nvGrpSpPr>
        <p:grpSpPr>
          <a:xfrm>
            <a:off x="8626226" y="3746559"/>
            <a:ext cx="361129" cy="3106418"/>
            <a:chOff x="6317900" y="1197313"/>
            <a:chExt cx="180700" cy="1554375"/>
          </a:xfrm>
        </p:grpSpPr>
        <p:sp>
          <p:nvSpPr>
            <p:cNvPr id="676" name="Google Shape;676;p16"/>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6"/>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6"/>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6"/>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6"/>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6"/>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16"/>
          <p:cNvSpPr/>
          <p:nvPr/>
        </p:nvSpPr>
        <p:spPr>
          <a:xfrm rot="-5400000" flipH="1">
            <a:off x="307075" y="22599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16"/>
          <p:cNvGrpSpPr/>
          <p:nvPr/>
        </p:nvGrpSpPr>
        <p:grpSpPr>
          <a:xfrm flipH="1">
            <a:off x="8671988" y="2252416"/>
            <a:ext cx="194400" cy="112209"/>
            <a:chOff x="265900" y="3852516"/>
            <a:chExt cx="194400" cy="112209"/>
          </a:xfrm>
        </p:grpSpPr>
        <p:sp>
          <p:nvSpPr>
            <p:cNvPr id="684" name="Google Shape;684;p16"/>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6"/>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686"/>
        <p:cNvGrpSpPr/>
        <p:nvPr/>
      </p:nvGrpSpPr>
      <p:grpSpPr>
        <a:xfrm>
          <a:off x="0" y="0"/>
          <a:ext cx="0" cy="0"/>
          <a:chOff x="0" y="0"/>
          <a:chExt cx="0" cy="0"/>
        </a:xfrm>
      </p:grpSpPr>
      <p:grpSp>
        <p:nvGrpSpPr>
          <p:cNvPr id="687" name="Google Shape;687;p17"/>
          <p:cNvGrpSpPr/>
          <p:nvPr/>
        </p:nvGrpSpPr>
        <p:grpSpPr>
          <a:xfrm rot="8100000">
            <a:off x="8064682" y="3952435"/>
            <a:ext cx="1942549" cy="2023037"/>
            <a:chOff x="4445625" y="1829838"/>
            <a:chExt cx="739125" cy="769750"/>
          </a:xfrm>
        </p:grpSpPr>
        <p:sp>
          <p:nvSpPr>
            <p:cNvPr id="688" name="Google Shape;688;p1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17"/>
          <p:cNvGrpSpPr/>
          <p:nvPr/>
        </p:nvGrpSpPr>
        <p:grpSpPr>
          <a:xfrm>
            <a:off x="-858537" y="3952469"/>
            <a:ext cx="1942494" cy="2022980"/>
            <a:chOff x="4445625" y="1829838"/>
            <a:chExt cx="739125" cy="769750"/>
          </a:xfrm>
        </p:grpSpPr>
        <p:sp>
          <p:nvSpPr>
            <p:cNvPr id="697" name="Google Shape;697;p1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06" name="Google Shape;706;p17"/>
          <p:cNvSpPr/>
          <p:nvPr/>
        </p:nvSpPr>
        <p:spPr>
          <a:xfrm rot="-10647072" flipH="1">
            <a:off x="6925193" y="-1707780"/>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7"/>
          <p:cNvSpPr/>
          <p:nvPr/>
        </p:nvSpPr>
        <p:spPr>
          <a:xfrm rot="7164161" flipH="1">
            <a:off x="-1640952" y="-1604719"/>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17"/>
          <p:cNvGrpSpPr/>
          <p:nvPr/>
        </p:nvGrpSpPr>
        <p:grpSpPr>
          <a:xfrm rot="10800000">
            <a:off x="493849" y="-156096"/>
            <a:ext cx="438754" cy="772904"/>
            <a:chOff x="4950175" y="2998438"/>
            <a:chExt cx="88725" cy="156300"/>
          </a:xfrm>
        </p:grpSpPr>
        <p:sp>
          <p:nvSpPr>
            <p:cNvPr id="709" name="Google Shape;709;p17"/>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7"/>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7"/>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7"/>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7"/>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7"/>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7"/>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7"/>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7"/>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 name="Google Shape;745;p17"/>
          <p:cNvGrpSpPr/>
          <p:nvPr/>
        </p:nvGrpSpPr>
        <p:grpSpPr>
          <a:xfrm rot="10800000" flipH="1">
            <a:off x="8626226" y="-2014039"/>
            <a:ext cx="361129" cy="3106418"/>
            <a:chOff x="6317900" y="1197313"/>
            <a:chExt cx="180700" cy="1554375"/>
          </a:xfrm>
        </p:grpSpPr>
        <p:sp>
          <p:nvSpPr>
            <p:cNvPr id="746" name="Google Shape;746;p17"/>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2" name="Google Shape;752;p17"/>
          <p:cNvSpPr/>
          <p:nvPr/>
        </p:nvSpPr>
        <p:spPr>
          <a:xfrm rot="-5400000">
            <a:off x="307075" y="248182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 name="Google Shape;753;p17"/>
          <p:cNvGrpSpPr/>
          <p:nvPr/>
        </p:nvGrpSpPr>
        <p:grpSpPr>
          <a:xfrm rot="10800000">
            <a:off x="8671988" y="2474314"/>
            <a:ext cx="194400" cy="112209"/>
            <a:chOff x="265900" y="3852516"/>
            <a:chExt cx="194400" cy="112209"/>
          </a:xfrm>
        </p:grpSpPr>
        <p:sp>
          <p:nvSpPr>
            <p:cNvPr id="754" name="Google Shape;754;p17"/>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 name="Google Shape;756;p17"/>
          <p:cNvSpPr/>
          <p:nvPr/>
        </p:nvSpPr>
        <p:spPr>
          <a:xfrm rot="-7199972">
            <a:off x="3156319" y="3826224"/>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757"/>
        <p:cNvGrpSpPr/>
        <p:nvPr/>
      </p:nvGrpSpPr>
      <p:grpSpPr>
        <a:xfrm>
          <a:off x="0" y="0"/>
          <a:ext cx="0" cy="0"/>
          <a:chOff x="0" y="0"/>
          <a:chExt cx="0" cy="0"/>
        </a:xfrm>
      </p:grpSpPr>
      <p:sp>
        <p:nvSpPr>
          <p:cNvPr id="758" name="Google Shape;758;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59" name="Google Shape;759;p18"/>
          <p:cNvSpPr txBox="1">
            <a:spLocks noGrp="1"/>
          </p:cNvSpPr>
          <p:nvPr>
            <p:ph type="subTitle" idx="1"/>
          </p:nvPr>
        </p:nvSpPr>
        <p:spPr>
          <a:xfrm>
            <a:off x="720000" y="1905475"/>
            <a:ext cx="7704000" cy="8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60" name="Google Shape;760;p18"/>
          <p:cNvSpPr txBox="1">
            <a:spLocks noGrp="1"/>
          </p:cNvSpPr>
          <p:nvPr>
            <p:ph type="subTitle" idx="2"/>
          </p:nvPr>
        </p:nvSpPr>
        <p:spPr>
          <a:xfrm>
            <a:off x="720000" y="131917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761" name="Google Shape;761;p18"/>
          <p:cNvSpPr/>
          <p:nvPr/>
        </p:nvSpPr>
        <p:spPr>
          <a:xfrm rot="-152928">
            <a:off x="6925193" y="4175288"/>
            <a:ext cx="3763193" cy="237143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rot="3635839">
            <a:off x="-1640952" y="3754337"/>
            <a:ext cx="4267648" cy="268932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18"/>
          <p:cNvGrpSpPr/>
          <p:nvPr/>
        </p:nvGrpSpPr>
        <p:grpSpPr>
          <a:xfrm flipH="1">
            <a:off x="493849" y="4222131"/>
            <a:ext cx="438754" cy="772904"/>
            <a:chOff x="4950175" y="2998438"/>
            <a:chExt cx="88725" cy="156300"/>
          </a:xfrm>
        </p:grpSpPr>
        <p:sp>
          <p:nvSpPr>
            <p:cNvPr id="764" name="Google Shape;764;p1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18"/>
          <p:cNvGrpSpPr/>
          <p:nvPr/>
        </p:nvGrpSpPr>
        <p:grpSpPr>
          <a:xfrm>
            <a:off x="8626226" y="3746559"/>
            <a:ext cx="361129" cy="3106418"/>
            <a:chOff x="6317900" y="1197313"/>
            <a:chExt cx="180700" cy="1554375"/>
          </a:xfrm>
        </p:grpSpPr>
        <p:sp>
          <p:nvSpPr>
            <p:cNvPr id="801" name="Google Shape;801;p18"/>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 name="Google Shape;807;p18"/>
          <p:cNvSpPr/>
          <p:nvPr/>
        </p:nvSpPr>
        <p:spPr>
          <a:xfrm rot="-5400000" flipH="1">
            <a:off x="307075" y="22599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18"/>
          <p:cNvGrpSpPr/>
          <p:nvPr/>
        </p:nvGrpSpPr>
        <p:grpSpPr>
          <a:xfrm flipH="1">
            <a:off x="8671988" y="2252416"/>
            <a:ext cx="194400" cy="112209"/>
            <a:chOff x="265900" y="3852516"/>
            <a:chExt cx="194400" cy="112209"/>
          </a:xfrm>
        </p:grpSpPr>
        <p:sp>
          <p:nvSpPr>
            <p:cNvPr id="809" name="Google Shape;809;p1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18"/>
          <p:cNvGrpSpPr/>
          <p:nvPr/>
        </p:nvGrpSpPr>
        <p:grpSpPr>
          <a:xfrm rot="5400000">
            <a:off x="8064938" y="-1041181"/>
            <a:ext cx="1942494" cy="2022980"/>
            <a:chOff x="4445625" y="1829838"/>
            <a:chExt cx="739125" cy="769750"/>
          </a:xfrm>
        </p:grpSpPr>
        <p:sp>
          <p:nvSpPr>
            <p:cNvPr id="812" name="Google Shape;812;p18"/>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8"/>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8"/>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8"/>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8"/>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18"/>
          <p:cNvGrpSpPr/>
          <p:nvPr/>
        </p:nvGrpSpPr>
        <p:grpSpPr>
          <a:xfrm>
            <a:off x="-858537" y="-1041181"/>
            <a:ext cx="1942494" cy="2022980"/>
            <a:chOff x="4445625" y="1829838"/>
            <a:chExt cx="739125" cy="769750"/>
          </a:xfrm>
        </p:grpSpPr>
        <p:sp>
          <p:nvSpPr>
            <p:cNvPr id="821" name="Google Shape;821;p18"/>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8"/>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8"/>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8"/>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8"/>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8"/>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8"/>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8"/>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11_1">
    <p:spTree>
      <p:nvGrpSpPr>
        <p:cNvPr id="1" name="Shape 829"/>
        <p:cNvGrpSpPr/>
        <p:nvPr/>
      </p:nvGrpSpPr>
      <p:grpSpPr>
        <a:xfrm>
          <a:off x="0" y="0"/>
          <a:ext cx="0" cy="0"/>
          <a:chOff x="0" y="0"/>
          <a:chExt cx="0" cy="0"/>
        </a:xfrm>
      </p:grpSpPr>
      <p:sp>
        <p:nvSpPr>
          <p:cNvPr id="830" name="Google Shape;830;p19"/>
          <p:cNvSpPr txBox="1">
            <a:spLocks noGrp="1"/>
          </p:cNvSpPr>
          <p:nvPr>
            <p:ph type="title"/>
          </p:nvPr>
        </p:nvSpPr>
        <p:spPr>
          <a:xfrm>
            <a:off x="713250"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1" name="Google Shape;831;p19"/>
          <p:cNvSpPr txBox="1"/>
          <p:nvPr/>
        </p:nvSpPr>
        <p:spPr>
          <a:xfrm>
            <a:off x="720000" y="1901952"/>
            <a:ext cx="3852000" cy="26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a:solidFill>
                <a:srgbClr val="191919"/>
              </a:solidFill>
              <a:latin typeface="Montserrat"/>
              <a:ea typeface="Montserrat"/>
              <a:cs typeface="Montserrat"/>
              <a:sym typeface="Montserrat"/>
            </a:endParaRPr>
          </a:p>
        </p:txBody>
      </p:sp>
      <p:sp>
        <p:nvSpPr>
          <p:cNvPr id="832" name="Google Shape;832;p19"/>
          <p:cNvSpPr txBox="1"/>
          <p:nvPr/>
        </p:nvSpPr>
        <p:spPr>
          <a:xfrm>
            <a:off x="720000" y="1325550"/>
            <a:ext cx="7704000" cy="43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191919"/>
              </a:solidFill>
              <a:latin typeface="Montserrat"/>
              <a:ea typeface="Montserrat"/>
              <a:cs typeface="Montserrat"/>
              <a:sym typeface="Montserrat"/>
            </a:endParaRPr>
          </a:p>
        </p:txBody>
      </p:sp>
      <p:sp>
        <p:nvSpPr>
          <p:cNvPr id="833" name="Google Shape;833;p19"/>
          <p:cNvSpPr txBox="1"/>
          <p:nvPr/>
        </p:nvSpPr>
        <p:spPr>
          <a:xfrm>
            <a:off x="4572000" y="1901952"/>
            <a:ext cx="3852000" cy="26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a:solidFill>
                <a:srgbClr val="191919"/>
              </a:solidFill>
              <a:latin typeface="Montserrat"/>
              <a:ea typeface="Montserrat"/>
              <a:cs typeface="Montserrat"/>
              <a:sym typeface="Montserrat"/>
            </a:endParaRPr>
          </a:p>
        </p:txBody>
      </p:sp>
      <p:sp>
        <p:nvSpPr>
          <p:cNvPr id="834" name="Google Shape;834;p19"/>
          <p:cNvSpPr txBox="1">
            <a:spLocks noGrp="1"/>
          </p:cNvSpPr>
          <p:nvPr>
            <p:ph type="subTitle" idx="1"/>
          </p:nvPr>
        </p:nvSpPr>
        <p:spPr>
          <a:xfrm>
            <a:off x="720000" y="1905475"/>
            <a:ext cx="3852000" cy="27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835" name="Google Shape;835;p19"/>
          <p:cNvSpPr txBox="1">
            <a:spLocks noGrp="1"/>
          </p:cNvSpPr>
          <p:nvPr>
            <p:ph type="subTitle" idx="2"/>
          </p:nvPr>
        </p:nvSpPr>
        <p:spPr>
          <a:xfrm>
            <a:off x="4572000" y="1905475"/>
            <a:ext cx="3852000" cy="270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dk1"/>
                </a:solidFill>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836" name="Google Shape;836;p19"/>
          <p:cNvSpPr/>
          <p:nvPr/>
        </p:nvSpPr>
        <p:spPr>
          <a:xfrm rot="-3599986">
            <a:off x="7364768"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rot="3599986" flipH="1">
            <a:off x="-2713057"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19"/>
          <p:cNvGrpSpPr/>
          <p:nvPr/>
        </p:nvGrpSpPr>
        <p:grpSpPr>
          <a:xfrm>
            <a:off x="8601699" y="3997293"/>
            <a:ext cx="438754" cy="772904"/>
            <a:chOff x="4950175" y="2998438"/>
            <a:chExt cx="88725" cy="156300"/>
          </a:xfrm>
        </p:grpSpPr>
        <p:sp>
          <p:nvSpPr>
            <p:cNvPr id="839" name="Google Shape;839;p19"/>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9"/>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9"/>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9"/>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9"/>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9"/>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9"/>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9"/>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9"/>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9"/>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9"/>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9"/>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9"/>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9"/>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9"/>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9"/>
          <p:cNvGrpSpPr/>
          <p:nvPr/>
        </p:nvGrpSpPr>
        <p:grpSpPr>
          <a:xfrm>
            <a:off x="3789809" y="4520733"/>
            <a:ext cx="1391222" cy="1387652"/>
            <a:chOff x="4010510" y="4522646"/>
            <a:chExt cx="1391222" cy="1387652"/>
          </a:xfrm>
        </p:grpSpPr>
        <p:sp>
          <p:nvSpPr>
            <p:cNvPr id="876" name="Google Shape;876;p19"/>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7" name="Google Shape;877;p19"/>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878" name="Google Shape;878;p19"/>
          <p:cNvGrpSpPr/>
          <p:nvPr/>
        </p:nvGrpSpPr>
        <p:grpSpPr>
          <a:xfrm>
            <a:off x="1772900" y="4810116"/>
            <a:ext cx="194400" cy="112209"/>
            <a:chOff x="265900" y="3852516"/>
            <a:chExt cx="194400" cy="112209"/>
          </a:xfrm>
        </p:grpSpPr>
        <p:sp>
          <p:nvSpPr>
            <p:cNvPr id="879" name="Google Shape;879;p19"/>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19"/>
          <p:cNvGrpSpPr/>
          <p:nvPr/>
        </p:nvGrpSpPr>
        <p:grpSpPr>
          <a:xfrm>
            <a:off x="216575" y="1666525"/>
            <a:ext cx="315575" cy="366750"/>
            <a:chOff x="8558925" y="4522650"/>
            <a:chExt cx="315575" cy="366750"/>
          </a:xfrm>
        </p:grpSpPr>
        <p:grpSp>
          <p:nvGrpSpPr>
            <p:cNvPr id="882" name="Google Shape;882;p19"/>
            <p:cNvGrpSpPr/>
            <p:nvPr/>
          </p:nvGrpSpPr>
          <p:grpSpPr>
            <a:xfrm>
              <a:off x="8558925" y="4629825"/>
              <a:ext cx="107200" cy="107175"/>
              <a:chOff x="4125350" y="1946513"/>
              <a:chExt cx="107200" cy="107175"/>
            </a:xfrm>
          </p:grpSpPr>
          <p:sp>
            <p:nvSpPr>
              <p:cNvPr id="883" name="Google Shape;883;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 name="Google Shape;885;p19"/>
            <p:cNvGrpSpPr/>
            <p:nvPr/>
          </p:nvGrpSpPr>
          <p:grpSpPr>
            <a:xfrm>
              <a:off x="8711325" y="4782225"/>
              <a:ext cx="107200" cy="107175"/>
              <a:chOff x="4125350" y="1946513"/>
              <a:chExt cx="107200" cy="107175"/>
            </a:xfrm>
          </p:grpSpPr>
          <p:sp>
            <p:nvSpPr>
              <p:cNvPr id="886" name="Google Shape;886;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19"/>
            <p:cNvGrpSpPr/>
            <p:nvPr/>
          </p:nvGrpSpPr>
          <p:grpSpPr>
            <a:xfrm>
              <a:off x="8767300" y="4522650"/>
              <a:ext cx="107200" cy="107175"/>
              <a:chOff x="4125350" y="1946513"/>
              <a:chExt cx="107200" cy="107175"/>
            </a:xfrm>
          </p:grpSpPr>
          <p:sp>
            <p:nvSpPr>
              <p:cNvPr id="889" name="Google Shape;889;p1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1" name="Google Shape;891;p19"/>
          <p:cNvSpPr/>
          <p:nvPr/>
        </p:nvSpPr>
        <p:spPr>
          <a:xfrm rot="5400000">
            <a:off x="7093213" y="48176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19"/>
          <p:cNvGrpSpPr/>
          <p:nvPr/>
        </p:nvGrpSpPr>
        <p:grpSpPr>
          <a:xfrm>
            <a:off x="-756900" y="-937412"/>
            <a:ext cx="1476900" cy="1476900"/>
            <a:chOff x="8632950" y="-311150"/>
            <a:chExt cx="1476900" cy="1476900"/>
          </a:xfrm>
        </p:grpSpPr>
        <p:sp>
          <p:nvSpPr>
            <p:cNvPr id="893" name="Google Shape;893;p1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9"/>
          <p:cNvGrpSpPr/>
          <p:nvPr/>
        </p:nvGrpSpPr>
        <p:grpSpPr>
          <a:xfrm>
            <a:off x="8424000" y="-937412"/>
            <a:ext cx="1476900" cy="1476900"/>
            <a:chOff x="8632950" y="-311150"/>
            <a:chExt cx="1476900" cy="1476900"/>
          </a:xfrm>
        </p:grpSpPr>
        <p:sp>
          <p:nvSpPr>
            <p:cNvPr id="896" name="Google Shape;896;p1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898"/>
        <p:cNvGrpSpPr/>
        <p:nvPr/>
      </p:nvGrpSpPr>
      <p:grpSpPr>
        <a:xfrm>
          <a:off x="0" y="0"/>
          <a:ext cx="0" cy="0"/>
          <a:chOff x="0" y="0"/>
          <a:chExt cx="0" cy="0"/>
        </a:xfrm>
      </p:grpSpPr>
      <p:sp>
        <p:nvSpPr>
          <p:cNvPr id="899" name="Google Shape;899;p20"/>
          <p:cNvSpPr txBox="1">
            <a:spLocks noGrp="1"/>
          </p:cNvSpPr>
          <p:nvPr>
            <p:ph type="subTitle" idx="1"/>
          </p:nvPr>
        </p:nvSpPr>
        <p:spPr>
          <a:xfrm>
            <a:off x="869400" y="1551800"/>
            <a:ext cx="2282400" cy="421800"/>
          </a:xfrm>
          <a:prstGeom prst="rect">
            <a:avLst/>
          </a:prstGeom>
          <a:noFill/>
        </p:spPr>
        <p:txBody>
          <a:bodyPr spcFirstLastPara="1" wrap="square" lIns="91425" tIns="91425" rIns="91425" bIns="91425" anchor="b" anchorCtr="0">
            <a:noAutofit/>
          </a:bodyPr>
          <a:lstStyle>
            <a:lvl1pPr lvl="0" algn="ctr">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0" name="Google Shape;900;p20"/>
          <p:cNvSpPr txBox="1">
            <a:spLocks noGrp="1"/>
          </p:cNvSpPr>
          <p:nvPr>
            <p:ph type="subTitle" idx="2"/>
          </p:nvPr>
        </p:nvSpPr>
        <p:spPr>
          <a:xfrm>
            <a:off x="3430818" y="1551800"/>
            <a:ext cx="2282400" cy="42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1" name="Google Shape;901;p20"/>
          <p:cNvSpPr txBox="1">
            <a:spLocks noGrp="1"/>
          </p:cNvSpPr>
          <p:nvPr>
            <p:ph type="subTitle" idx="3"/>
          </p:nvPr>
        </p:nvSpPr>
        <p:spPr>
          <a:xfrm>
            <a:off x="5992249" y="1551800"/>
            <a:ext cx="2282400" cy="42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2pPr>
            <a:lvl3pPr lvl="2"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3pPr>
            <a:lvl4pPr lvl="3"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4pPr>
            <a:lvl5pPr lvl="4"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5pPr>
            <a:lvl6pPr lvl="5"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6pPr>
            <a:lvl7pPr lvl="6"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7pPr>
            <a:lvl8pPr lvl="7"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8pPr>
            <a:lvl9pPr lvl="8" algn="ctr" rtl="0">
              <a:spcBef>
                <a:spcPts val="0"/>
              </a:spcBef>
              <a:spcAft>
                <a:spcPts val="0"/>
              </a:spcAft>
              <a:buSzPts val="1800"/>
              <a:buFont typeface="Barlow Condensed SemiBold"/>
              <a:buNone/>
              <a:defRPr sz="1800">
                <a:latin typeface="Barlow Condensed SemiBold"/>
                <a:ea typeface="Barlow Condensed SemiBold"/>
                <a:cs typeface="Barlow Condensed SemiBold"/>
                <a:sym typeface="Barlow Condensed SemiBold"/>
              </a:defRPr>
            </a:lvl9pPr>
          </a:lstStyle>
          <a:p>
            <a:endParaRPr/>
          </a:p>
        </p:txBody>
      </p:sp>
      <p:sp>
        <p:nvSpPr>
          <p:cNvPr id="902" name="Google Shape;902;p20"/>
          <p:cNvSpPr txBox="1">
            <a:spLocks noGrp="1"/>
          </p:cNvSpPr>
          <p:nvPr>
            <p:ph type="subTitle" idx="4"/>
          </p:nvPr>
        </p:nvSpPr>
        <p:spPr>
          <a:xfrm>
            <a:off x="869400" y="1973758"/>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3" name="Google Shape;903;p20"/>
          <p:cNvSpPr txBox="1">
            <a:spLocks noGrp="1"/>
          </p:cNvSpPr>
          <p:nvPr>
            <p:ph type="subTitle" idx="5"/>
          </p:nvPr>
        </p:nvSpPr>
        <p:spPr>
          <a:xfrm>
            <a:off x="3430810" y="1973600"/>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4" name="Google Shape;904;p20"/>
          <p:cNvSpPr txBox="1">
            <a:spLocks noGrp="1"/>
          </p:cNvSpPr>
          <p:nvPr>
            <p:ph type="subTitle" idx="6"/>
          </p:nvPr>
        </p:nvSpPr>
        <p:spPr>
          <a:xfrm>
            <a:off x="5992225" y="1973642"/>
            <a:ext cx="2282400" cy="194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Char char="●"/>
              <a:defRPr>
                <a:solidFill>
                  <a:schemeClr val="dk1"/>
                </a:solidFill>
              </a:defRPr>
            </a:lvl1pPr>
            <a:lvl2pPr lvl="1" algn="ctr" rtl="0">
              <a:spcBef>
                <a:spcPts val="0"/>
              </a:spcBef>
              <a:spcAft>
                <a:spcPts val="0"/>
              </a:spcAft>
              <a:buClr>
                <a:schemeClr val="dk1"/>
              </a:buClr>
              <a:buSzPts val="1400"/>
              <a:buChar char="○"/>
              <a:defRPr>
                <a:solidFill>
                  <a:schemeClr val="dk1"/>
                </a:solidFill>
              </a:defRPr>
            </a:lvl2pPr>
            <a:lvl3pPr lvl="2" algn="ctr" rtl="0">
              <a:spcBef>
                <a:spcPts val="0"/>
              </a:spcBef>
              <a:spcAft>
                <a:spcPts val="0"/>
              </a:spcAft>
              <a:buClr>
                <a:schemeClr val="dk1"/>
              </a:buClr>
              <a:buSzPts val="1400"/>
              <a:buChar char="■"/>
              <a:defRPr>
                <a:solidFill>
                  <a:schemeClr val="dk1"/>
                </a:solidFill>
              </a:defRPr>
            </a:lvl3pPr>
            <a:lvl4pPr lvl="3" algn="ctr" rtl="0">
              <a:spcBef>
                <a:spcPts val="0"/>
              </a:spcBef>
              <a:spcAft>
                <a:spcPts val="0"/>
              </a:spcAft>
              <a:buClr>
                <a:schemeClr val="dk1"/>
              </a:buClr>
              <a:buSzPts val="1400"/>
              <a:buChar char="●"/>
              <a:defRPr>
                <a:solidFill>
                  <a:schemeClr val="dk1"/>
                </a:solidFill>
              </a:defRPr>
            </a:lvl4pPr>
            <a:lvl5pPr lvl="4" algn="ctr" rtl="0">
              <a:spcBef>
                <a:spcPts val="0"/>
              </a:spcBef>
              <a:spcAft>
                <a:spcPts val="0"/>
              </a:spcAft>
              <a:buClr>
                <a:schemeClr val="dk1"/>
              </a:buClr>
              <a:buSzPts val="1400"/>
              <a:buChar char="○"/>
              <a:defRPr>
                <a:solidFill>
                  <a:schemeClr val="dk1"/>
                </a:solidFill>
              </a:defRPr>
            </a:lvl5pPr>
            <a:lvl6pPr lvl="5" algn="ctr" rtl="0">
              <a:spcBef>
                <a:spcPts val="0"/>
              </a:spcBef>
              <a:spcAft>
                <a:spcPts val="0"/>
              </a:spcAft>
              <a:buClr>
                <a:schemeClr val="dk1"/>
              </a:buClr>
              <a:buSzPts val="1400"/>
              <a:buChar char="■"/>
              <a:defRPr>
                <a:solidFill>
                  <a:schemeClr val="dk1"/>
                </a:solidFill>
              </a:defRPr>
            </a:lvl6pPr>
            <a:lvl7pPr lvl="6" algn="ctr" rtl="0">
              <a:spcBef>
                <a:spcPts val="0"/>
              </a:spcBef>
              <a:spcAft>
                <a:spcPts val="0"/>
              </a:spcAft>
              <a:buClr>
                <a:schemeClr val="dk1"/>
              </a:buClr>
              <a:buSzPts val="1400"/>
              <a:buChar char="●"/>
              <a:defRPr>
                <a:solidFill>
                  <a:schemeClr val="dk1"/>
                </a:solidFill>
              </a:defRPr>
            </a:lvl7pPr>
            <a:lvl8pPr lvl="7" algn="ctr" rtl="0">
              <a:spcBef>
                <a:spcPts val="0"/>
              </a:spcBef>
              <a:spcAft>
                <a:spcPts val="0"/>
              </a:spcAft>
              <a:buClr>
                <a:schemeClr val="dk1"/>
              </a:buClr>
              <a:buSzPts val="1400"/>
              <a:buChar char="○"/>
              <a:defRPr>
                <a:solidFill>
                  <a:schemeClr val="dk1"/>
                </a:solidFill>
              </a:defRPr>
            </a:lvl8pPr>
            <a:lvl9pPr lvl="8" algn="ctr" rtl="0">
              <a:spcBef>
                <a:spcPts val="0"/>
              </a:spcBef>
              <a:spcAft>
                <a:spcPts val="0"/>
              </a:spcAft>
              <a:buClr>
                <a:schemeClr val="dk1"/>
              </a:buClr>
              <a:buSzPts val="1400"/>
              <a:buChar char="■"/>
              <a:defRPr>
                <a:solidFill>
                  <a:schemeClr val="dk1"/>
                </a:solidFill>
              </a:defRPr>
            </a:lvl9pPr>
          </a:lstStyle>
          <a:p>
            <a:endParaRPr/>
          </a:p>
        </p:txBody>
      </p:sp>
      <p:sp>
        <p:nvSpPr>
          <p:cNvPr id="905" name="Google Shape;90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6" name="Google Shape;906;p20"/>
          <p:cNvSpPr/>
          <p:nvPr/>
        </p:nvSpPr>
        <p:spPr>
          <a:xfrm rot="6317200">
            <a:off x="7753292" y="-112119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0"/>
          <p:cNvSpPr/>
          <p:nvPr/>
        </p:nvSpPr>
        <p:spPr>
          <a:xfrm rot="6256533">
            <a:off x="-2373557" y="268080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20"/>
          <p:cNvGrpSpPr/>
          <p:nvPr/>
        </p:nvGrpSpPr>
        <p:grpSpPr>
          <a:xfrm rot="5400000">
            <a:off x="4483925" y="4608575"/>
            <a:ext cx="315575" cy="366750"/>
            <a:chOff x="8558925" y="4522650"/>
            <a:chExt cx="315575" cy="366750"/>
          </a:xfrm>
        </p:grpSpPr>
        <p:grpSp>
          <p:nvGrpSpPr>
            <p:cNvPr id="909" name="Google Shape;909;p20"/>
            <p:cNvGrpSpPr/>
            <p:nvPr/>
          </p:nvGrpSpPr>
          <p:grpSpPr>
            <a:xfrm>
              <a:off x="8558925" y="4629825"/>
              <a:ext cx="107200" cy="107175"/>
              <a:chOff x="4125350" y="1946513"/>
              <a:chExt cx="107200" cy="107175"/>
            </a:xfrm>
          </p:grpSpPr>
          <p:sp>
            <p:nvSpPr>
              <p:cNvPr id="910" name="Google Shape;910;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20"/>
            <p:cNvGrpSpPr/>
            <p:nvPr/>
          </p:nvGrpSpPr>
          <p:grpSpPr>
            <a:xfrm>
              <a:off x="8711325" y="4782225"/>
              <a:ext cx="107200" cy="107175"/>
              <a:chOff x="4125350" y="1946513"/>
              <a:chExt cx="107200" cy="107175"/>
            </a:xfrm>
          </p:grpSpPr>
          <p:sp>
            <p:nvSpPr>
              <p:cNvPr id="913" name="Google Shape;913;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20"/>
            <p:cNvGrpSpPr/>
            <p:nvPr/>
          </p:nvGrpSpPr>
          <p:grpSpPr>
            <a:xfrm>
              <a:off x="8767300" y="4522650"/>
              <a:ext cx="107200" cy="107175"/>
              <a:chOff x="4125350" y="1946513"/>
              <a:chExt cx="107200" cy="107175"/>
            </a:xfrm>
          </p:grpSpPr>
          <p:sp>
            <p:nvSpPr>
              <p:cNvPr id="916" name="Google Shape;916;p2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 name="Google Shape;918;p20"/>
          <p:cNvGrpSpPr/>
          <p:nvPr/>
        </p:nvGrpSpPr>
        <p:grpSpPr>
          <a:xfrm rot="10800000" flipH="1">
            <a:off x="208200" y="783266"/>
            <a:ext cx="194400" cy="112209"/>
            <a:chOff x="265900" y="3852516"/>
            <a:chExt cx="194400" cy="112209"/>
          </a:xfrm>
        </p:grpSpPr>
        <p:sp>
          <p:nvSpPr>
            <p:cNvPr id="919" name="Google Shape;919;p20"/>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20"/>
          <p:cNvGrpSpPr/>
          <p:nvPr/>
        </p:nvGrpSpPr>
        <p:grpSpPr>
          <a:xfrm flipH="1">
            <a:off x="208198" y="4114456"/>
            <a:ext cx="438754" cy="772904"/>
            <a:chOff x="4950175" y="2998438"/>
            <a:chExt cx="88725" cy="156300"/>
          </a:xfrm>
        </p:grpSpPr>
        <p:sp>
          <p:nvSpPr>
            <p:cNvPr id="922" name="Google Shape;922;p2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20"/>
          <p:cNvGrpSpPr/>
          <p:nvPr/>
        </p:nvGrpSpPr>
        <p:grpSpPr>
          <a:xfrm>
            <a:off x="8027788" y="-937400"/>
            <a:ext cx="1476900" cy="1476900"/>
            <a:chOff x="8632950" y="-311150"/>
            <a:chExt cx="1476900" cy="1476900"/>
          </a:xfrm>
        </p:grpSpPr>
        <p:sp>
          <p:nvSpPr>
            <p:cNvPr id="959" name="Google Shape;959;p20"/>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0"/>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20"/>
          <p:cNvSpPr/>
          <p:nvPr/>
        </p:nvSpPr>
        <p:spPr>
          <a:xfrm rot="435267">
            <a:off x="77194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 name="Google Shape;962;p20"/>
          <p:cNvCxnSpPr/>
          <p:nvPr/>
        </p:nvCxnSpPr>
        <p:spPr>
          <a:xfrm rot="436104" flipH="1">
            <a:off x="7796151" y="4685478"/>
            <a:ext cx="713735" cy="700711"/>
          </a:xfrm>
          <a:prstGeom prst="straightConnector1">
            <a:avLst/>
          </a:prstGeom>
          <a:noFill/>
          <a:ln w="9525" cap="flat" cmpd="sng">
            <a:solidFill>
              <a:schemeClr val="dk1"/>
            </a:solidFill>
            <a:prstDash val="solid"/>
            <a:round/>
            <a:headEnd type="none" w="med" len="med"/>
            <a:tailEnd type="none" w="med" len="med"/>
          </a:ln>
        </p:spPr>
      </p:cxnSp>
      <p:sp>
        <p:nvSpPr>
          <p:cNvPr id="963" name="Google Shape;963;p20"/>
          <p:cNvSpPr/>
          <p:nvPr/>
        </p:nvSpPr>
        <p:spPr>
          <a:xfrm rot="5400000" flipH="1">
            <a:off x="8802568" y="30808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1640000" y="2554200"/>
            <a:ext cx="58641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0" name="Google Shape;40;p3"/>
          <p:cNvSpPr txBox="1">
            <a:spLocks noGrp="1"/>
          </p:cNvSpPr>
          <p:nvPr>
            <p:ph type="title" idx="2" hasCustomPrompt="1"/>
          </p:nvPr>
        </p:nvSpPr>
        <p:spPr>
          <a:xfrm>
            <a:off x="3960300" y="1149000"/>
            <a:ext cx="1223100" cy="1223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10000"/>
              <a:buFont typeface="Barlow Condensed"/>
              <a:buNone/>
              <a:defRPr sz="6000">
                <a:latin typeface="Barlow Condensed"/>
                <a:ea typeface="Barlow Condensed"/>
                <a:cs typeface="Barlow Condensed"/>
                <a:sym typeface="Barlow Condensed"/>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41" name="Google Shape;41;p3"/>
          <p:cNvSpPr txBox="1">
            <a:spLocks noGrp="1"/>
          </p:cNvSpPr>
          <p:nvPr>
            <p:ph type="subTitle" idx="1"/>
          </p:nvPr>
        </p:nvSpPr>
        <p:spPr>
          <a:xfrm>
            <a:off x="2144550" y="3396000"/>
            <a:ext cx="4854600" cy="598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400"/>
              <a:buNone/>
              <a:defRPr sz="1800">
                <a:solidFill>
                  <a:schemeClr val="dk1"/>
                </a:solidFill>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a:endParaRPr/>
          </a:p>
        </p:txBody>
      </p:sp>
      <p:sp>
        <p:nvSpPr>
          <p:cNvPr id="42" name="Google Shape;42;p3"/>
          <p:cNvSpPr/>
          <p:nvPr/>
        </p:nvSpPr>
        <p:spPr>
          <a:xfrm rot="899997" flipH="1">
            <a:off x="-1712038" y="3114971"/>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5400000" flipH="1">
            <a:off x="7353835" y="321738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rot="10800000" flipH="1">
            <a:off x="-827467" y="-741529"/>
            <a:ext cx="1540684" cy="1387652"/>
            <a:chOff x="3632834" y="4464921"/>
            <a:chExt cx="1540684" cy="1387652"/>
          </a:xfrm>
        </p:grpSpPr>
        <p:sp>
          <p:nvSpPr>
            <p:cNvPr id="45" name="Google Shape;45;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47" name="Google Shape;47;p3"/>
          <p:cNvGrpSpPr/>
          <p:nvPr/>
        </p:nvGrpSpPr>
        <p:grpSpPr>
          <a:xfrm rot="10800000" flipH="1">
            <a:off x="7893908" y="-741529"/>
            <a:ext cx="1540684" cy="1387652"/>
            <a:chOff x="3632834" y="4464921"/>
            <a:chExt cx="1540684" cy="1387652"/>
          </a:xfrm>
        </p:grpSpPr>
        <p:sp>
          <p:nvSpPr>
            <p:cNvPr id="48" name="Google Shape;48;p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50" name="Google Shape;50;p3"/>
          <p:cNvGrpSpPr/>
          <p:nvPr/>
        </p:nvGrpSpPr>
        <p:grpSpPr>
          <a:xfrm>
            <a:off x="8625038" y="2781167"/>
            <a:ext cx="361129" cy="3106418"/>
            <a:chOff x="6317900" y="1197313"/>
            <a:chExt cx="180700" cy="1554375"/>
          </a:xfrm>
        </p:grpSpPr>
        <p:sp>
          <p:nvSpPr>
            <p:cNvPr id="51" name="Google Shape;51;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57;p3"/>
          <p:cNvGrpSpPr/>
          <p:nvPr/>
        </p:nvGrpSpPr>
        <p:grpSpPr>
          <a:xfrm flipH="1">
            <a:off x="157813" y="3585317"/>
            <a:ext cx="361129" cy="3106418"/>
            <a:chOff x="6317900" y="1197313"/>
            <a:chExt cx="180700" cy="1554375"/>
          </a:xfrm>
        </p:grpSpPr>
        <p:sp>
          <p:nvSpPr>
            <p:cNvPr id="58" name="Google Shape;58;p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rot="-5400000" flipH="1">
            <a:off x="8647825" y="1440894"/>
            <a:ext cx="315575" cy="366750"/>
            <a:chOff x="8558925" y="4522650"/>
            <a:chExt cx="315575" cy="366750"/>
          </a:xfrm>
        </p:grpSpPr>
        <p:grpSp>
          <p:nvGrpSpPr>
            <p:cNvPr id="65" name="Google Shape;65;p3"/>
            <p:cNvGrpSpPr/>
            <p:nvPr/>
          </p:nvGrpSpPr>
          <p:grpSpPr>
            <a:xfrm>
              <a:off x="8558925" y="4629825"/>
              <a:ext cx="107200" cy="107175"/>
              <a:chOff x="4125350" y="1946513"/>
              <a:chExt cx="107200" cy="107175"/>
            </a:xfrm>
          </p:grpSpPr>
          <p:sp>
            <p:nvSpPr>
              <p:cNvPr id="66" name="Google Shape;66;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3"/>
            <p:cNvGrpSpPr/>
            <p:nvPr/>
          </p:nvGrpSpPr>
          <p:grpSpPr>
            <a:xfrm>
              <a:off x="8711325" y="4782225"/>
              <a:ext cx="107200" cy="107175"/>
              <a:chOff x="4125350" y="1946513"/>
              <a:chExt cx="107200" cy="107175"/>
            </a:xfrm>
          </p:grpSpPr>
          <p:sp>
            <p:nvSpPr>
              <p:cNvPr id="69" name="Google Shape;69;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8767300" y="4522650"/>
              <a:ext cx="107200" cy="107175"/>
              <a:chOff x="4125350" y="1946513"/>
              <a:chExt cx="107200" cy="107175"/>
            </a:xfrm>
          </p:grpSpPr>
          <p:sp>
            <p:nvSpPr>
              <p:cNvPr id="72" name="Google Shape;72;p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 name="Google Shape;74;p3"/>
          <p:cNvGrpSpPr/>
          <p:nvPr/>
        </p:nvGrpSpPr>
        <p:grpSpPr>
          <a:xfrm>
            <a:off x="208200" y="1568169"/>
            <a:ext cx="194400" cy="112209"/>
            <a:chOff x="265900" y="3852516"/>
            <a:chExt cx="194400" cy="112209"/>
          </a:xfrm>
        </p:grpSpPr>
        <p:sp>
          <p:nvSpPr>
            <p:cNvPr id="75" name="Google Shape;75;p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964"/>
        <p:cNvGrpSpPr/>
        <p:nvPr/>
      </p:nvGrpSpPr>
      <p:grpSpPr>
        <a:xfrm>
          <a:off x="0" y="0"/>
          <a:ext cx="0" cy="0"/>
          <a:chOff x="0" y="0"/>
          <a:chExt cx="0" cy="0"/>
        </a:xfrm>
      </p:grpSpPr>
      <p:sp>
        <p:nvSpPr>
          <p:cNvPr id="965" name="Google Shape;965;p21"/>
          <p:cNvSpPr txBox="1">
            <a:spLocks noGrp="1"/>
          </p:cNvSpPr>
          <p:nvPr>
            <p:ph type="ctrTitle"/>
          </p:nvPr>
        </p:nvSpPr>
        <p:spPr>
          <a:xfrm>
            <a:off x="2918300" y="540000"/>
            <a:ext cx="3307500" cy="102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500"/>
              <a:buNone/>
              <a:defRPr sz="60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966" name="Google Shape;966;p21"/>
          <p:cNvSpPr txBox="1">
            <a:spLocks noGrp="1"/>
          </p:cNvSpPr>
          <p:nvPr>
            <p:ph type="subTitle" idx="1"/>
          </p:nvPr>
        </p:nvSpPr>
        <p:spPr>
          <a:xfrm>
            <a:off x="2918200" y="1676300"/>
            <a:ext cx="3307500" cy="399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1800"/>
              <a:buNone/>
              <a:defRPr sz="1800">
                <a:solidFill>
                  <a:schemeClr val="lt1"/>
                </a:solidFill>
                <a:latin typeface="Barlow Condensed SemiBold"/>
                <a:ea typeface="Barlow Condensed SemiBold"/>
                <a:cs typeface="Barlow Condensed SemiBold"/>
                <a:sym typeface="Barlow Condensed SemiBold"/>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967" name="Google Shape;967;p21"/>
          <p:cNvSpPr txBox="1">
            <a:spLocks noGrp="1"/>
          </p:cNvSpPr>
          <p:nvPr>
            <p:ph type="subTitle" idx="2"/>
          </p:nvPr>
        </p:nvSpPr>
        <p:spPr>
          <a:xfrm>
            <a:off x="2918200" y="2080833"/>
            <a:ext cx="3307500" cy="74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8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968" name="Google Shape;968;p21"/>
          <p:cNvSpPr txBox="1"/>
          <p:nvPr/>
        </p:nvSpPr>
        <p:spPr>
          <a:xfrm>
            <a:off x="1702675" y="3536525"/>
            <a:ext cx="5738700" cy="5541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200" b="1">
                <a:solidFill>
                  <a:schemeClr val="dk1"/>
                </a:solidFill>
                <a:latin typeface="Barlow"/>
                <a:ea typeface="Barlow"/>
                <a:cs typeface="Barlow"/>
                <a:sym typeface="Barlow"/>
              </a:rPr>
              <a:t>Credits: </a:t>
            </a:r>
            <a:r>
              <a:rPr lang="en" sz="1200">
                <a:solidFill>
                  <a:schemeClr val="dk1"/>
                </a:solidFill>
                <a:latin typeface="Barlow"/>
                <a:ea typeface="Barlow"/>
                <a:cs typeface="Barlow"/>
                <a:sym typeface="Barlow"/>
              </a:rPr>
              <a:t>This presentation template was created by </a:t>
            </a:r>
            <a:r>
              <a:rPr lang="en" sz="1200" b="1">
                <a:solidFill>
                  <a:schemeClr val="dk1"/>
                </a:solidFill>
                <a:uFill>
                  <a:noFill/>
                </a:u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200">
                <a:solidFill>
                  <a:schemeClr val="dk1"/>
                </a:solidFill>
                <a:latin typeface="Barlow"/>
                <a:ea typeface="Barlow"/>
                <a:cs typeface="Barlow"/>
                <a:sym typeface="Barlow"/>
              </a:rPr>
              <a:t>, and includes icons by </a:t>
            </a:r>
            <a:r>
              <a:rPr lang="en" sz="1200" b="1">
                <a:solidFill>
                  <a:schemeClr val="dk1"/>
                </a:solidFill>
                <a:uFill>
                  <a:noFill/>
                </a:u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a:solidFill>
                  <a:schemeClr val="dk1"/>
                </a:solidFill>
                <a:uFill>
                  <a:noFill/>
                </a:u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endParaRPr sz="1200" b="1">
              <a:solidFill>
                <a:schemeClr val="dk1"/>
              </a:solidFill>
              <a:latin typeface="Barlow"/>
              <a:ea typeface="Barlow"/>
              <a:cs typeface="Barlow"/>
              <a:sym typeface="Barlow"/>
            </a:endParaRPr>
          </a:p>
        </p:txBody>
      </p:sp>
      <p:sp>
        <p:nvSpPr>
          <p:cNvPr id="969" name="Google Shape;969;p21"/>
          <p:cNvSpPr/>
          <p:nvPr/>
        </p:nvSpPr>
        <p:spPr>
          <a:xfrm rot="-9899986">
            <a:off x="7763302" y="2137980"/>
            <a:ext cx="3365104" cy="3705151"/>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1"/>
          <p:cNvSpPr/>
          <p:nvPr/>
        </p:nvSpPr>
        <p:spPr>
          <a:xfrm rot="3600027" flipH="1">
            <a:off x="-1547130" y="780284"/>
            <a:ext cx="4131850" cy="2603746"/>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 name="Google Shape;971;p21"/>
          <p:cNvGrpSpPr/>
          <p:nvPr/>
        </p:nvGrpSpPr>
        <p:grpSpPr>
          <a:xfrm rot="10800000" flipH="1">
            <a:off x="4345700" y="4832766"/>
            <a:ext cx="194400" cy="112209"/>
            <a:chOff x="265900" y="3852516"/>
            <a:chExt cx="194400" cy="112209"/>
          </a:xfrm>
        </p:grpSpPr>
        <p:sp>
          <p:nvSpPr>
            <p:cNvPr id="972" name="Google Shape;972;p2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21"/>
          <p:cNvSpPr/>
          <p:nvPr/>
        </p:nvSpPr>
        <p:spPr>
          <a:xfrm rot="435267">
            <a:off x="7414497" y="-47414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1"/>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21"/>
          <p:cNvGrpSpPr/>
          <p:nvPr/>
        </p:nvGrpSpPr>
        <p:grpSpPr>
          <a:xfrm>
            <a:off x="8650138" y="4120884"/>
            <a:ext cx="361129" cy="3106418"/>
            <a:chOff x="6317900" y="1197313"/>
            <a:chExt cx="180700" cy="1554375"/>
          </a:xfrm>
        </p:grpSpPr>
        <p:sp>
          <p:nvSpPr>
            <p:cNvPr id="976" name="Google Shape;976;p2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82" name="Google Shape;982;p21"/>
          <p:cNvCxnSpPr/>
          <p:nvPr/>
        </p:nvCxnSpPr>
        <p:spPr>
          <a:xfrm rot="436104" flipH="1">
            <a:off x="7939026" y="-138003"/>
            <a:ext cx="713735" cy="700711"/>
          </a:xfrm>
          <a:prstGeom prst="straightConnector1">
            <a:avLst/>
          </a:prstGeom>
          <a:noFill/>
          <a:ln w="9525" cap="flat" cmpd="sng">
            <a:solidFill>
              <a:schemeClr val="dk1"/>
            </a:solidFill>
            <a:prstDash val="solid"/>
            <a:round/>
            <a:headEnd type="none" w="med" len="med"/>
            <a:tailEnd type="none" w="med" len="med"/>
          </a:ln>
        </p:spPr>
      </p:cxnSp>
      <p:sp>
        <p:nvSpPr>
          <p:cNvPr id="983" name="Google Shape;983;p21"/>
          <p:cNvSpPr/>
          <p:nvPr/>
        </p:nvSpPr>
        <p:spPr>
          <a:xfrm rot="435267">
            <a:off x="751009" y="46821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1"/>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 name="Google Shape;984;p21"/>
          <p:cNvCxnSpPr/>
          <p:nvPr/>
        </p:nvCxnSpPr>
        <p:spPr>
          <a:xfrm rot="436104" flipH="1">
            <a:off x="789539" y="4875122"/>
            <a:ext cx="713735" cy="700711"/>
          </a:xfrm>
          <a:prstGeom prst="straightConnector1">
            <a:avLst/>
          </a:prstGeom>
          <a:noFill/>
          <a:ln w="9525" cap="flat" cmpd="sng">
            <a:solidFill>
              <a:schemeClr val="dk1"/>
            </a:solidFill>
            <a:prstDash val="solid"/>
            <a:round/>
            <a:headEnd type="none" w="med" len="med"/>
            <a:tailEnd type="none" w="med" len="med"/>
          </a:ln>
        </p:spPr>
      </p:cxnSp>
      <p:grpSp>
        <p:nvGrpSpPr>
          <p:cNvPr id="985" name="Google Shape;985;p21"/>
          <p:cNvGrpSpPr/>
          <p:nvPr/>
        </p:nvGrpSpPr>
        <p:grpSpPr>
          <a:xfrm rot="10800000">
            <a:off x="154663" y="-1652004"/>
            <a:ext cx="361129" cy="3106418"/>
            <a:chOff x="6317900" y="1197313"/>
            <a:chExt cx="180700" cy="1554375"/>
          </a:xfrm>
        </p:grpSpPr>
        <p:sp>
          <p:nvSpPr>
            <p:cNvPr id="986" name="Google Shape;986;p2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992"/>
        <p:cNvGrpSpPr/>
        <p:nvPr/>
      </p:nvGrpSpPr>
      <p:grpSpPr>
        <a:xfrm>
          <a:off x="0" y="0"/>
          <a:ext cx="0" cy="0"/>
          <a:chOff x="0" y="0"/>
          <a:chExt cx="0" cy="0"/>
        </a:xfrm>
      </p:grpSpPr>
      <p:sp>
        <p:nvSpPr>
          <p:cNvPr id="993" name="Google Shape;993;p22"/>
          <p:cNvSpPr/>
          <p:nvPr/>
        </p:nvSpPr>
        <p:spPr>
          <a:xfrm rot="-1799972">
            <a:off x="-2090395" y="-155613"/>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2"/>
          <p:cNvSpPr/>
          <p:nvPr/>
        </p:nvSpPr>
        <p:spPr>
          <a:xfrm rot="9000028">
            <a:off x="7870761" y="2012568"/>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22"/>
          <p:cNvGrpSpPr/>
          <p:nvPr/>
        </p:nvGrpSpPr>
        <p:grpSpPr>
          <a:xfrm>
            <a:off x="247775" y="4241825"/>
            <a:ext cx="315575" cy="366750"/>
            <a:chOff x="8558925" y="4522650"/>
            <a:chExt cx="315575" cy="366750"/>
          </a:xfrm>
        </p:grpSpPr>
        <p:grpSp>
          <p:nvGrpSpPr>
            <p:cNvPr id="996" name="Google Shape;996;p22"/>
            <p:cNvGrpSpPr/>
            <p:nvPr/>
          </p:nvGrpSpPr>
          <p:grpSpPr>
            <a:xfrm>
              <a:off x="8558925" y="4629825"/>
              <a:ext cx="107200" cy="107175"/>
              <a:chOff x="4125350" y="1946513"/>
              <a:chExt cx="107200" cy="107175"/>
            </a:xfrm>
          </p:grpSpPr>
          <p:sp>
            <p:nvSpPr>
              <p:cNvPr id="997" name="Google Shape;997;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22"/>
            <p:cNvGrpSpPr/>
            <p:nvPr/>
          </p:nvGrpSpPr>
          <p:grpSpPr>
            <a:xfrm>
              <a:off x="8711325" y="4782225"/>
              <a:ext cx="107200" cy="107175"/>
              <a:chOff x="4125350" y="1946513"/>
              <a:chExt cx="107200" cy="107175"/>
            </a:xfrm>
          </p:grpSpPr>
          <p:sp>
            <p:nvSpPr>
              <p:cNvPr id="1000" name="Google Shape;1000;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22"/>
            <p:cNvGrpSpPr/>
            <p:nvPr/>
          </p:nvGrpSpPr>
          <p:grpSpPr>
            <a:xfrm>
              <a:off x="8767300" y="4522650"/>
              <a:ext cx="107200" cy="107175"/>
              <a:chOff x="4125350" y="1946513"/>
              <a:chExt cx="107200" cy="107175"/>
            </a:xfrm>
          </p:grpSpPr>
          <p:sp>
            <p:nvSpPr>
              <p:cNvPr id="1003" name="Google Shape;1003;p22"/>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2"/>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 name="Google Shape;1005;p22"/>
          <p:cNvGrpSpPr/>
          <p:nvPr/>
        </p:nvGrpSpPr>
        <p:grpSpPr>
          <a:xfrm flipH="1">
            <a:off x="8729625" y="951866"/>
            <a:ext cx="194400" cy="112209"/>
            <a:chOff x="265900" y="3852516"/>
            <a:chExt cx="194400" cy="112209"/>
          </a:xfrm>
        </p:grpSpPr>
        <p:sp>
          <p:nvSpPr>
            <p:cNvPr id="1006" name="Google Shape;1006;p22"/>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2"/>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2"/>
          <p:cNvGrpSpPr/>
          <p:nvPr/>
        </p:nvGrpSpPr>
        <p:grpSpPr>
          <a:xfrm>
            <a:off x="-763675" y="-500525"/>
            <a:ext cx="1476900" cy="1476900"/>
            <a:chOff x="8632950" y="-311150"/>
            <a:chExt cx="1476900" cy="1476900"/>
          </a:xfrm>
        </p:grpSpPr>
        <p:sp>
          <p:nvSpPr>
            <p:cNvPr id="1009" name="Google Shape;1009;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22"/>
          <p:cNvGrpSpPr/>
          <p:nvPr/>
        </p:nvGrpSpPr>
        <p:grpSpPr>
          <a:xfrm>
            <a:off x="8430775" y="4167100"/>
            <a:ext cx="1476900" cy="1476900"/>
            <a:chOff x="8632950" y="-311150"/>
            <a:chExt cx="1476900" cy="1476900"/>
          </a:xfrm>
        </p:grpSpPr>
        <p:sp>
          <p:nvSpPr>
            <p:cNvPr id="1012" name="Google Shape;1012;p22"/>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2"/>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22"/>
          <p:cNvGrpSpPr/>
          <p:nvPr/>
        </p:nvGrpSpPr>
        <p:grpSpPr>
          <a:xfrm>
            <a:off x="3529283" y="4464921"/>
            <a:ext cx="1540684" cy="1387652"/>
            <a:chOff x="3632834" y="4464921"/>
            <a:chExt cx="1540684" cy="1387652"/>
          </a:xfrm>
        </p:grpSpPr>
        <p:sp>
          <p:nvSpPr>
            <p:cNvPr id="1015" name="Google Shape;1015;p22"/>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6" name="Google Shape;1016;p22"/>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017"/>
        <p:cNvGrpSpPr/>
        <p:nvPr/>
      </p:nvGrpSpPr>
      <p:grpSpPr>
        <a:xfrm>
          <a:off x="0" y="0"/>
          <a:ext cx="0" cy="0"/>
          <a:chOff x="0" y="0"/>
          <a:chExt cx="0" cy="0"/>
        </a:xfrm>
      </p:grpSpPr>
      <p:sp>
        <p:nvSpPr>
          <p:cNvPr id="1018" name="Google Shape;1018;p23"/>
          <p:cNvSpPr/>
          <p:nvPr/>
        </p:nvSpPr>
        <p:spPr>
          <a:xfrm rot="9900003">
            <a:off x="-1712038" y="-1039067"/>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3"/>
          <p:cNvSpPr/>
          <p:nvPr/>
        </p:nvSpPr>
        <p:spPr>
          <a:xfrm rot="5400000">
            <a:off x="7353835" y="-149229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23"/>
          <p:cNvGrpSpPr/>
          <p:nvPr/>
        </p:nvGrpSpPr>
        <p:grpSpPr>
          <a:xfrm>
            <a:off x="-827467" y="4151471"/>
            <a:ext cx="1540684" cy="1387652"/>
            <a:chOff x="3632834" y="4464921"/>
            <a:chExt cx="1540684" cy="1387652"/>
          </a:xfrm>
        </p:grpSpPr>
        <p:sp>
          <p:nvSpPr>
            <p:cNvPr id="1021" name="Google Shape;1021;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2" name="Google Shape;1022;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3" name="Google Shape;1023;p23"/>
          <p:cNvGrpSpPr/>
          <p:nvPr/>
        </p:nvGrpSpPr>
        <p:grpSpPr>
          <a:xfrm>
            <a:off x="7893908" y="4151471"/>
            <a:ext cx="1540684" cy="1387652"/>
            <a:chOff x="3632834" y="4464921"/>
            <a:chExt cx="1540684" cy="1387652"/>
          </a:xfrm>
        </p:grpSpPr>
        <p:sp>
          <p:nvSpPr>
            <p:cNvPr id="1024" name="Google Shape;1024;p23"/>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5" name="Google Shape;1025;p23"/>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026" name="Google Shape;1026;p23"/>
          <p:cNvGrpSpPr/>
          <p:nvPr/>
        </p:nvGrpSpPr>
        <p:grpSpPr>
          <a:xfrm rot="10800000" flipH="1">
            <a:off x="8625038" y="-1089991"/>
            <a:ext cx="361129" cy="3106418"/>
            <a:chOff x="6317900" y="1197313"/>
            <a:chExt cx="180700" cy="1554375"/>
          </a:xfrm>
        </p:grpSpPr>
        <p:sp>
          <p:nvSpPr>
            <p:cNvPr id="1027" name="Google Shape;1027;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23"/>
          <p:cNvGrpSpPr/>
          <p:nvPr/>
        </p:nvGrpSpPr>
        <p:grpSpPr>
          <a:xfrm rot="10800000">
            <a:off x="157813" y="-1894141"/>
            <a:ext cx="361129" cy="3106418"/>
            <a:chOff x="6317900" y="1197313"/>
            <a:chExt cx="180700" cy="1554375"/>
          </a:xfrm>
        </p:grpSpPr>
        <p:sp>
          <p:nvSpPr>
            <p:cNvPr id="1034" name="Google Shape;1034;p23"/>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3"/>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3"/>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3"/>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3"/>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3"/>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23"/>
          <p:cNvGrpSpPr/>
          <p:nvPr/>
        </p:nvGrpSpPr>
        <p:grpSpPr>
          <a:xfrm rot="-5400000">
            <a:off x="8647825" y="2989950"/>
            <a:ext cx="315575" cy="366750"/>
            <a:chOff x="8558925" y="4522650"/>
            <a:chExt cx="315575" cy="366750"/>
          </a:xfrm>
        </p:grpSpPr>
        <p:grpSp>
          <p:nvGrpSpPr>
            <p:cNvPr id="1041" name="Google Shape;1041;p23"/>
            <p:cNvGrpSpPr/>
            <p:nvPr/>
          </p:nvGrpSpPr>
          <p:grpSpPr>
            <a:xfrm>
              <a:off x="8558925" y="4629825"/>
              <a:ext cx="107200" cy="107175"/>
              <a:chOff x="4125350" y="1946513"/>
              <a:chExt cx="107200" cy="107175"/>
            </a:xfrm>
          </p:grpSpPr>
          <p:sp>
            <p:nvSpPr>
              <p:cNvPr id="1042" name="Google Shape;1042;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23"/>
            <p:cNvGrpSpPr/>
            <p:nvPr/>
          </p:nvGrpSpPr>
          <p:grpSpPr>
            <a:xfrm>
              <a:off x="8711325" y="4782225"/>
              <a:ext cx="107200" cy="107175"/>
              <a:chOff x="4125350" y="1946513"/>
              <a:chExt cx="107200" cy="107175"/>
            </a:xfrm>
          </p:grpSpPr>
          <p:sp>
            <p:nvSpPr>
              <p:cNvPr id="1045" name="Google Shape;1045;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23"/>
            <p:cNvGrpSpPr/>
            <p:nvPr/>
          </p:nvGrpSpPr>
          <p:grpSpPr>
            <a:xfrm>
              <a:off x="8767300" y="4522650"/>
              <a:ext cx="107200" cy="107175"/>
              <a:chOff x="4125350" y="1946513"/>
              <a:chExt cx="107200" cy="107175"/>
            </a:xfrm>
          </p:grpSpPr>
          <p:sp>
            <p:nvSpPr>
              <p:cNvPr id="1048" name="Google Shape;1048;p23"/>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3"/>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0" name="Google Shape;1050;p23"/>
          <p:cNvGrpSpPr/>
          <p:nvPr/>
        </p:nvGrpSpPr>
        <p:grpSpPr>
          <a:xfrm rot="10800000" flipH="1">
            <a:off x="208200" y="3117216"/>
            <a:ext cx="194400" cy="112209"/>
            <a:chOff x="265900" y="3852516"/>
            <a:chExt cx="194400" cy="112209"/>
          </a:xfrm>
        </p:grpSpPr>
        <p:sp>
          <p:nvSpPr>
            <p:cNvPr id="1051" name="Google Shape;1051;p23"/>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3"/>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7"/>
        <p:cNvGrpSpPr/>
        <p:nvPr/>
      </p:nvGrpSpPr>
      <p:grpSpPr>
        <a:xfrm>
          <a:off x="0" y="0"/>
          <a:ext cx="0" cy="0"/>
          <a:chOff x="0" y="0"/>
          <a:chExt cx="0" cy="0"/>
        </a:xfrm>
      </p:grpSpPr>
      <p:sp>
        <p:nvSpPr>
          <p:cNvPr id="78" name="Google Shape;78;p4"/>
          <p:cNvSpPr txBox="1">
            <a:spLocks noGrp="1"/>
          </p:cNvSpPr>
          <p:nvPr>
            <p:ph type="title"/>
          </p:nvPr>
        </p:nvSpPr>
        <p:spPr>
          <a:xfrm>
            <a:off x="720000" y="448056"/>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79" name="Google Shape;79;p4"/>
          <p:cNvSpPr txBox="1">
            <a:spLocks noGrp="1"/>
          </p:cNvSpPr>
          <p:nvPr>
            <p:ph type="body" idx="1"/>
          </p:nvPr>
        </p:nvSpPr>
        <p:spPr>
          <a:xfrm>
            <a:off x="720000" y="1127000"/>
            <a:ext cx="7704000" cy="3468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SzPts val="1200"/>
              <a:buAutoNum type="arabicPeriod"/>
              <a:defRPr/>
            </a:lvl1pPr>
            <a:lvl2pPr marL="914400" lvl="1" indent="-304800">
              <a:spcBef>
                <a:spcPts val="0"/>
              </a:spcBef>
              <a:spcAft>
                <a:spcPts val="0"/>
              </a:spcAft>
              <a:buSzPts val="1200"/>
              <a:buFont typeface="Roboto Condensed Light"/>
              <a:buAutoNum type="alphaLcPeriod"/>
              <a:defRPr/>
            </a:lvl2pPr>
            <a:lvl3pPr marL="1371600" lvl="2" indent="-304800">
              <a:spcBef>
                <a:spcPts val="0"/>
              </a:spcBef>
              <a:spcAft>
                <a:spcPts val="0"/>
              </a:spcAft>
              <a:buSzPts val="1200"/>
              <a:buFont typeface="Roboto Condensed Light"/>
              <a:buAutoNum type="romanLcPeriod"/>
              <a:defRPr/>
            </a:lvl3pPr>
            <a:lvl4pPr marL="1828800" lvl="3" indent="-304800">
              <a:spcBef>
                <a:spcPts val="0"/>
              </a:spcBef>
              <a:spcAft>
                <a:spcPts val="0"/>
              </a:spcAft>
              <a:buSzPts val="1200"/>
              <a:buFont typeface="Roboto Condensed Light"/>
              <a:buAutoNum type="arabicPeriod"/>
              <a:defRPr/>
            </a:lvl4pPr>
            <a:lvl5pPr marL="2286000" lvl="4" indent="-304800">
              <a:spcBef>
                <a:spcPts val="0"/>
              </a:spcBef>
              <a:spcAft>
                <a:spcPts val="0"/>
              </a:spcAft>
              <a:buSzPts val="1200"/>
              <a:buFont typeface="Roboto Condensed Light"/>
              <a:buAutoNum type="alphaLcPeriod"/>
              <a:defRPr/>
            </a:lvl5pPr>
            <a:lvl6pPr marL="2743200" lvl="5" indent="-304800">
              <a:spcBef>
                <a:spcPts val="0"/>
              </a:spcBef>
              <a:spcAft>
                <a:spcPts val="0"/>
              </a:spcAft>
              <a:buSzPts val="1200"/>
              <a:buFont typeface="Roboto Condensed Light"/>
              <a:buAutoNum type="romanLcPeriod"/>
              <a:defRPr/>
            </a:lvl6pPr>
            <a:lvl7pPr marL="3200400" lvl="6" indent="-304800">
              <a:spcBef>
                <a:spcPts val="0"/>
              </a:spcBef>
              <a:spcAft>
                <a:spcPts val="0"/>
              </a:spcAft>
              <a:buSzPts val="1200"/>
              <a:buFont typeface="Roboto Condensed Light"/>
              <a:buAutoNum type="arabicPeriod"/>
              <a:defRPr/>
            </a:lvl7pPr>
            <a:lvl8pPr marL="3657600" lvl="7" indent="-304800">
              <a:spcBef>
                <a:spcPts val="0"/>
              </a:spcBef>
              <a:spcAft>
                <a:spcPts val="0"/>
              </a:spcAft>
              <a:buSzPts val="1200"/>
              <a:buFont typeface="Roboto Condensed Light"/>
              <a:buAutoNum type="alphaLcPeriod"/>
              <a:defRPr/>
            </a:lvl8pPr>
            <a:lvl9pPr marL="4114800" lvl="8" indent="-304800">
              <a:spcBef>
                <a:spcPts val="0"/>
              </a:spcBef>
              <a:spcAft>
                <a:spcPts val="0"/>
              </a:spcAft>
              <a:buSzPts val="1200"/>
              <a:buFont typeface="Roboto Condensed Light"/>
              <a:buAutoNum type="romanLcPeriod"/>
              <a:defRPr/>
            </a:lvl9pPr>
          </a:lstStyle>
          <a:p>
            <a:endParaRPr/>
          </a:p>
        </p:txBody>
      </p:sp>
      <p:sp>
        <p:nvSpPr>
          <p:cNvPr id="80" name="Google Shape;80;p4"/>
          <p:cNvSpPr/>
          <p:nvPr/>
        </p:nvSpPr>
        <p:spPr>
          <a:xfrm rot="-5400000">
            <a:off x="7165362" y="-774010"/>
            <a:ext cx="2984498" cy="188072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rot="900032">
            <a:off x="-1298549" y="-641129"/>
            <a:ext cx="2144560" cy="2361269"/>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4"/>
          <p:cNvGrpSpPr/>
          <p:nvPr/>
        </p:nvGrpSpPr>
        <p:grpSpPr>
          <a:xfrm>
            <a:off x="8558925" y="4522650"/>
            <a:ext cx="315575" cy="366750"/>
            <a:chOff x="8558925" y="4522650"/>
            <a:chExt cx="315575" cy="366750"/>
          </a:xfrm>
        </p:grpSpPr>
        <p:grpSp>
          <p:nvGrpSpPr>
            <p:cNvPr id="83" name="Google Shape;83;p4"/>
            <p:cNvGrpSpPr/>
            <p:nvPr/>
          </p:nvGrpSpPr>
          <p:grpSpPr>
            <a:xfrm>
              <a:off x="8558925" y="4629825"/>
              <a:ext cx="107200" cy="107175"/>
              <a:chOff x="4125350" y="1946513"/>
              <a:chExt cx="107200" cy="107175"/>
            </a:xfrm>
          </p:grpSpPr>
          <p:sp>
            <p:nvSpPr>
              <p:cNvPr id="84" name="Google Shape;84;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4"/>
            <p:cNvGrpSpPr/>
            <p:nvPr/>
          </p:nvGrpSpPr>
          <p:grpSpPr>
            <a:xfrm>
              <a:off x="8711325" y="4782225"/>
              <a:ext cx="107200" cy="107175"/>
              <a:chOff x="4125350" y="1946513"/>
              <a:chExt cx="107200" cy="107175"/>
            </a:xfrm>
          </p:grpSpPr>
          <p:sp>
            <p:nvSpPr>
              <p:cNvPr id="87" name="Google Shape;87;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4"/>
            <p:cNvGrpSpPr/>
            <p:nvPr/>
          </p:nvGrpSpPr>
          <p:grpSpPr>
            <a:xfrm>
              <a:off x="8767300" y="4522650"/>
              <a:ext cx="107200" cy="107175"/>
              <a:chOff x="4125350" y="1946513"/>
              <a:chExt cx="107200" cy="107175"/>
            </a:xfrm>
          </p:grpSpPr>
          <p:sp>
            <p:nvSpPr>
              <p:cNvPr id="90" name="Google Shape;90;p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2" name="Google Shape;92;p4"/>
          <p:cNvSpPr/>
          <p:nvPr/>
        </p:nvSpPr>
        <p:spPr>
          <a:xfrm rot="5400000">
            <a:off x="8769800" y="25428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4"/>
          <p:cNvGrpSpPr/>
          <p:nvPr/>
        </p:nvGrpSpPr>
        <p:grpSpPr>
          <a:xfrm>
            <a:off x="280275" y="246791"/>
            <a:ext cx="194400" cy="112209"/>
            <a:chOff x="265900" y="3852516"/>
            <a:chExt cx="194400" cy="112209"/>
          </a:xfrm>
        </p:grpSpPr>
        <p:sp>
          <p:nvSpPr>
            <p:cNvPr id="94" name="Google Shape;94;p4"/>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4"/>
          <p:cNvGrpSpPr/>
          <p:nvPr/>
        </p:nvGrpSpPr>
        <p:grpSpPr>
          <a:xfrm>
            <a:off x="158099" y="4189781"/>
            <a:ext cx="438754" cy="772904"/>
            <a:chOff x="4950175" y="2998438"/>
            <a:chExt cx="88725" cy="156300"/>
          </a:xfrm>
        </p:grpSpPr>
        <p:sp>
          <p:nvSpPr>
            <p:cNvPr id="97" name="Google Shape;97;p4"/>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4"/>
          <p:cNvGrpSpPr/>
          <p:nvPr/>
        </p:nvGrpSpPr>
        <p:grpSpPr>
          <a:xfrm>
            <a:off x="3876381" y="4522646"/>
            <a:ext cx="1391239" cy="1387652"/>
            <a:chOff x="4010494" y="4522646"/>
            <a:chExt cx="1391239" cy="1387652"/>
          </a:xfrm>
        </p:grpSpPr>
        <p:sp>
          <p:nvSpPr>
            <p:cNvPr id="134" name="Google Shape;134;p4"/>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 name="Google Shape;135;p4"/>
            <p:cNvCxnSpPr/>
            <p:nvPr/>
          </p:nvCxnSpPr>
          <p:spPr>
            <a:xfrm rot="436104" flipH="1">
              <a:off x="4646601" y="4866128"/>
              <a:ext cx="713735" cy="700711"/>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4"/>
            <p:cNvCxnSpPr/>
            <p:nvPr/>
          </p:nvCxnSpPr>
          <p:spPr>
            <a:xfrm rot="436104" flipH="1">
              <a:off x="4051876" y="4866128"/>
              <a:ext cx="713735" cy="700711"/>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7"/>
        <p:cNvGrpSpPr/>
        <p:nvPr/>
      </p:nvGrpSpPr>
      <p:grpSpPr>
        <a:xfrm>
          <a:off x="0" y="0"/>
          <a:ext cx="0" cy="0"/>
          <a:chOff x="0" y="0"/>
          <a:chExt cx="0" cy="0"/>
        </a:xfrm>
      </p:grpSpPr>
      <p:sp>
        <p:nvSpPr>
          <p:cNvPr id="138" name="Google Shape;138;p5"/>
          <p:cNvSpPr txBox="1">
            <a:spLocks noGrp="1"/>
          </p:cNvSpPr>
          <p:nvPr>
            <p:ph type="subTitle" idx="1"/>
          </p:nvPr>
        </p:nvSpPr>
        <p:spPr>
          <a:xfrm>
            <a:off x="739300" y="1483850"/>
            <a:ext cx="3522300" cy="409800"/>
          </a:xfrm>
          <a:prstGeom prst="rect">
            <a:avLst/>
          </a:prstGeom>
          <a:noFill/>
        </p:spPr>
        <p:txBody>
          <a:bodyPr spcFirstLastPara="1" wrap="square" lIns="91425" tIns="91425" rIns="91425" bIns="91425" anchor="b" anchorCtr="0">
            <a:noAutofit/>
          </a:bodyPr>
          <a:lstStyle>
            <a:lvl1pPr lvl="0" algn="ctr">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5"/>
          <p:cNvSpPr txBox="1">
            <a:spLocks noGrp="1"/>
          </p:cNvSpPr>
          <p:nvPr>
            <p:ph type="subTitle" idx="2"/>
          </p:nvPr>
        </p:nvSpPr>
        <p:spPr>
          <a:xfrm>
            <a:off x="4901700" y="1483850"/>
            <a:ext cx="3522300" cy="409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0" name="Google Shape;14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1" name="Google Shape;141;p5"/>
          <p:cNvSpPr txBox="1">
            <a:spLocks noGrp="1"/>
          </p:cNvSpPr>
          <p:nvPr>
            <p:ph type="subTitle" idx="3"/>
          </p:nvPr>
        </p:nvSpPr>
        <p:spPr>
          <a:xfrm>
            <a:off x="720000" y="1879963"/>
            <a:ext cx="3522300" cy="1956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Font typeface="Anaheim"/>
              <a:buChar char="●"/>
              <a:defRPr>
                <a:solidFill>
                  <a:schemeClr val="dk1"/>
                </a:solidFill>
              </a:defRPr>
            </a:lvl1pPr>
            <a:lvl2pPr lvl="1" algn="ctr">
              <a:spcBef>
                <a:spcPts val="0"/>
              </a:spcBef>
              <a:spcAft>
                <a:spcPts val="0"/>
              </a:spcAft>
              <a:buClr>
                <a:schemeClr val="dk1"/>
              </a:buClr>
              <a:buSzPts val="1400"/>
              <a:buFont typeface="Arial"/>
              <a:buChar char="○"/>
              <a:defRPr>
                <a:solidFill>
                  <a:schemeClr val="dk1"/>
                </a:solidFill>
              </a:defRPr>
            </a:lvl2pPr>
            <a:lvl3pPr lvl="2" algn="ctr">
              <a:spcBef>
                <a:spcPts val="0"/>
              </a:spcBef>
              <a:spcAft>
                <a:spcPts val="0"/>
              </a:spcAft>
              <a:buClr>
                <a:schemeClr val="dk1"/>
              </a:buClr>
              <a:buSzPts val="1400"/>
              <a:buFont typeface="Arial"/>
              <a:buChar char="■"/>
              <a:defRPr>
                <a:solidFill>
                  <a:schemeClr val="dk1"/>
                </a:solidFill>
              </a:defRPr>
            </a:lvl3pPr>
            <a:lvl4pPr lvl="3" algn="ctr">
              <a:spcBef>
                <a:spcPts val="0"/>
              </a:spcBef>
              <a:spcAft>
                <a:spcPts val="0"/>
              </a:spcAft>
              <a:buClr>
                <a:schemeClr val="dk1"/>
              </a:buClr>
              <a:buSzPts val="1400"/>
              <a:buFont typeface="Arial"/>
              <a:buChar char="●"/>
              <a:defRPr>
                <a:solidFill>
                  <a:schemeClr val="dk1"/>
                </a:solidFill>
              </a:defRPr>
            </a:lvl4pPr>
            <a:lvl5pPr lvl="4" algn="ctr">
              <a:spcBef>
                <a:spcPts val="0"/>
              </a:spcBef>
              <a:spcAft>
                <a:spcPts val="0"/>
              </a:spcAft>
              <a:buClr>
                <a:schemeClr val="dk1"/>
              </a:buClr>
              <a:buSzPts val="1400"/>
              <a:buFont typeface="Arial"/>
              <a:buChar char="○"/>
              <a:defRPr>
                <a:solidFill>
                  <a:schemeClr val="dk1"/>
                </a:solidFill>
              </a:defRPr>
            </a:lvl5pPr>
            <a:lvl6pPr lvl="5" algn="ctr">
              <a:spcBef>
                <a:spcPts val="0"/>
              </a:spcBef>
              <a:spcAft>
                <a:spcPts val="0"/>
              </a:spcAft>
              <a:buClr>
                <a:schemeClr val="dk1"/>
              </a:buClr>
              <a:buSzPts val="1400"/>
              <a:buFont typeface="Arial"/>
              <a:buChar char="■"/>
              <a:defRPr>
                <a:solidFill>
                  <a:schemeClr val="dk1"/>
                </a:solidFill>
              </a:defRPr>
            </a:lvl6pPr>
            <a:lvl7pPr lvl="6" algn="ctr">
              <a:spcBef>
                <a:spcPts val="0"/>
              </a:spcBef>
              <a:spcAft>
                <a:spcPts val="0"/>
              </a:spcAft>
              <a:buClr>
                <a:schemeClr val="dk1"/>
              </a:buClr>
              <a:buSzPts val="1400"/>
              <a:buFont typeface="Arial"/>
              <a:buChar char="●"/>
              <a:defRPr>
                <a:solidFill>
                  <a:schemeClr val="dk1"/>
                </a:solidFill>
              </a:defRPr>
            </a:lvl7pPr>
            <a:lvl8pPr lvl="7" algn="ctr">
              <a:spcBef>
                <a:spcPts val="0"/>
              </a:spcBef>
              <a:spcAft>
                <a:spcPts val="0"/>
              </a:spcAft>
              <a:buClr>
                <a:schemeClr val="dk1"/>
              </a:buClr>
              <a:buSzPts val="1400"/>
              <a:buFont typeface="Arial"/>
              <a:buChar char="○"/>
              <a:defRPr>
                <a:solidFill>
                  <a:schemeClr val="dk1"/>
                </a:solidFill>
              </a:defRPr>
            </a:lvl8pPr>
            <a:lvl9pPr lvl="8" algn="ctr">
              <a:spcBef>
                <a:spcPts val="0"/>
              </a:spcBef>
              <a:spcAft>
                <a:spcPts val="0"/>
              </a:spcAft>
              <a:buClr>
                <a:schemeClr val="dk1"/>
              </a:buClr>
              <a:buSzPts val="1400"/>
              <a:buFont typeface="Arial"/>
              <a:buChar char="■"/>
              <a:defRPr>
                <a:solidFill>
                  <a:schemeClr val="dk1"/>
                </a:solidFill>
              </a:defRPr>
            </a:lvl9pPr>
          </a:lstStyle>
          <a:p>
            <a:endParaRPr/>
          </a:p>
        </p:txBody>
      </p:sp>
      <p:sp>
        <p:nvSpPr>
          <p:cNvPr id="142" name="Google Shape;142;p5"/>
          <p:cNvSpPr txBox="1">
            <a:spLocks noGrp="1"/>
          </p:cNvSpPr>
          <p:nvPr>
            <p:ph type="subTitle" idx="4"/>
          </p:nvPr>
        </p:nvSpPr>
        <p:spPr>
          <a:xfrm>
            <a:off x="4901700" y="1879963"/>
            <a:ext cx="3522300" cy="1956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Anaheim"/>
              <a:buChar char="●"/>
              <a:defRPr>
                <a:solidFill>
                  <a:schemeClr val="dk1"/>
                </a:solidFill>
              </a:defRPr>
            </a:lvl1pPr>
            <a:lvl2pPr lvl="1" algn="ctr" rtl="0">
              <a:spcBef>
                <a:spcPts val="0"/>
              </a:spcBef>
              <a:spcAft>
                <a:spcPts val="0"/>
              </a:spcAft>
              <a:buClr>
                <a:schemeClr val="dk1"/>
              </a:buClr>
              <a:buSzPts val="1400"/>
              <a:buFont typeface="Arial"/>
              <a:buChar char="○"/>
              <a:defRPr>
                <a:solidFill>
                  <a:schemeClr val="dk1"/>
                </a:solidFill>
              </a:defRPr>
            </a:lvl2pPr>
            <a:lvl3pPr lvl="2" algn="ctr" rtl="0">
              <a:spcBef>
                <a:spcPts val="0"/>
              </a:spcBef>
              <a:spcAft>
                <a:spcPts val="0"/>
              </a:spcAft>
              <a:buClr>
                <a:schemeClr val="dk1"/>
              </a:buClr>
              <a:buSzPts val="1400"/>
              <a:buFont typeface="Arial"/>
              <a:buChar char="■"/>
              <a:defRPr>
                <a:solidFill>
                  <a:schemeClr val="dk1"/>
                </a:solidFill>
              </a:defRPr>
            </a:lvl3pPr>
            <a:lvl4pPr lvl="3" algn="ctr" rtl="0">
              <a:spcBef>
                <a:spcPts val="0"/>
              </a:spcBef>
              <a:spcAft>
                <a:spcPts val="0"/>
              </a:spcAft>
              <a:buClr>
                <a:schemeClr val="dk1"/>
              </a:buClr>
              <a:buSzPts val="1400"/>
              <a:buFont typeface="Arial"/>
              <a:buChar char="●"/>
              <a:defRPr>
                <a:solidFill>
                  <a:schemeClr val="dk1"/>
                </a:solidFill>
              </a:defRPr>
            </a:lvl4pPr>
            <a:lvl5pPr lvl="4" algn="ctr" rtl="0">
              <a:spcBef>
                <a:spcPts val="0"/>
              </a:spcBef>
              <a:spcAft>
                <a:spcPts val="0"/>
              </a:spcAft>
              <a:buClr>
                <a:schemeClr val="dk1"/>
              </a:buClr>
              <a:buSzPts val="1400"/>
              <a:buFont typeface="Arial"/>
              <a:buChar char="○"/>
              <a:defRPr>
                <a:solidFill>
                  <a:schemeClr val="dk1"/>
                </a:solidFill>
              </a:defRPr>
            </a:lvl5pPr>
            <a:lvl6pPr lvl="5" algn="ctr" rtl="0">
              <a:spcBef>
                <a:spcPts val="0"/>
              </a:spcBef>
              <a:spcAft>
                <a:spcPts val="0"/>
              </a:spcAft>
              <a:buClr>
                <a:schemeClr val="dk1"/>
              </a:buClr>
              <a:buSzPts val="1400"/>
              <a:buFont typeface="Arial"/>
              <a:buChar char="■"/>
              <a:defRPr>
                <a:solidFill>
                  <a:schemeClr val="dk1"/>
                </a:solidFill>
              </a:defRPr>
            </a:lvl6pPr>
            <a:lvl7pPr lvl="6" algn="ctr" rtl="0">
              <a:spcBef>
                <a:spcPts val="0"/>
              </a:spcBef>
              <a:spcAft>
                <a:spcPts val="0"/>
              </a:spcAft>
              <a:buClr>
                <a:schemeClr val="dk1"/>
              </a:buClr>
              <a:buSzPts val="1400"/>
              <a:buFont typeface="Arial"/>
              <a:buChar char="●"/>
              <a:defRPr>
                <a:solidFill>
                  <a:schemeClr val="dk1"/>
                </a:solidFill>
              </a:defRPr>
            </a:lvl7pPr>
            <a:lvl8pPr lvl="7" algn="ctr" rtl="0">
              <a:spcBef>
                <a:spcPts val="0"/>
              </a:spcBef>
              <a:spcAft>
                <a:spcPts val="0"/>
              </a:spcAft>
              <a:buClr>
                <a:schemeClr val="dk1"/>
              </a:buClr>
              <a:buSzPts val="1400"/>
              <a:buFont typeface="Arial"/>
              <a:buChar char="○"/>
              <a:defRPr>
                <a:solidFill>
                  <a:schemeClr val="dk1"/>
                </a:solidFill>
              </a:defRPr>
            </a:lvl8pPr>
            <a:lvl9pPr lvl="8" algn="ctr" rtl="0">
              <a:spcBef>
                <a:spcPts val="0"/>
              </a:spcBef>
              <a:spcAft>
                <a:spcPts val="0"/>
              </a:spcAft>
              <a:buClr>
                <a:schemeClr val="dk1"/>
              </a:buClr>
              <a:buSzPts val="1400"/>
              <a:buFont typeface="Arial"/>
              <a:buChar char="■"/>
              <a:defRPr>
                <a:solidFill>
                  <a:schemeClr val="dk1"/>
                </a:solidFill>
              </a:defRPr>
            </a:lvl9pPr>
          </a:lstStyle>
          <a:p>
            <a:endParaRPr/>
          </a:p>
        </p:txBody>
      </p:sp>
      <p:sp>
        <p:nvSpPr>
          <p:cNvPr id="143" name="Google Shape;143;p5"/>
          <p:cNvSpPr/>
          <p:nvPr/>
        </p:nvSpPr>
        <p:spPr>
          <a:xfrm rot="9900003">
            <a:off x="-1712038" y="-1039067"/>
            <a:ext cx="4319015" cy="272169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rot="5400000">
            <a:off x="7353835" y="-1492291"/>
            <a:ext cx="2790574" cy="307250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 name="Google Shape;145;p5"/>
          <p:cNvGrpSpPr/>
          <p:nvPr/>
        </p:nvGrpSpPr>
        <p:grpSpPr>
          <a:xfrm>
            <a:off x="-827467" y="4151471"/>
            <a:ext cx="1540684" cy="1387652"/>
            <a:chOff x="3632834" y="4464921"/>
            <a:chExt cx="1540684" cy="1387652"/>
          </a:xfrm>
        </p:grpSpPr>
        <p:sp>
          <p:nvSpPr>
            <p:cNvPr id="146" name="Google Shape;146;p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48" name="Google Shape;148;p5"/>
          <p:cNvGrpSpPr/>
          <p:nvPr/>
        </p:nvGrpSpPr>
        <p:grpSpPr>
          <a:xfrm>
            <a:off x="7893908" y="4151471"/>
            <a:ext cx="1540684" cy="1387652"/>
            <a:chOff x="3632834" y="4464921"/>
            <a:chExt cx="1540684" cy="1387652"/>
          </a:xfrm>
        </p:grpSpPr>
        <p:sp>
          <p:nvSpPr>
            <p:cNvPr id="149" name="Google Shape;149;p5"/>
            <p:cNvSpPr/>
            <p:nvPr/>
          </p:nvSpPr>
          <p:spPr>
            <a:xfrm rot="435267">
              <a:off x="37061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 name="Google Shape;150;p5"/>
            <p:cNvCxnSpPr/>
            <p:nvPr/>
          </p:nvCxnSpPr>
          <p:spPr>
            <a:xfrm rot="436104" flipH="1">
              <a:off x="4418401" y="46854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151" name="Google Shape;151;p5"/>
          <p:cNvGrpSpPr/>
          <p:nvPr/>
        </p:nvGrpSpPr>
        <p:grpSpPr>
          <a:xfrm rot="10800000" flipH="1">
            <a:off x="8625038" y="-1089991"/>
            <a:ext cx="361129" cy="3106418"/>
            <a:chOff x="6317900" y="1197313"/>
            <a:chExt cx="180700" cy="1554375"/>
          </a:xfrm>
        </p:grpSpPr>
        <p:sp>
          <p:nvSpPr>
            <p:cNvPr id="152" name="Google Shape;152;p5"/>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5"/>
          <p:cNvGrpSpPr/>
          <p:nvPr/>
        </p:nvGrpSpPr>
        <p:grpSpPr>
          <a:xfrm rot="10800000">
            <a:off x="157813" y="-1894141"/>
            <a:ext cx="361129" cy="3106418"/>
            <a:chOff x="6317900" y="1197313"/>
            <a:chExt cx="180700" cy="1554375"/>
          </a:xfrm>
        </p:grpSpPr>
        <p:sp>
          <p:nvSpPr>
            <p:cNvPr id="159" name="Google Shape;159;p5"/>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5"/>
          <p:cNvGrpSpPr/>
          <p:nvPr/>
        </p:nvGrpSpPr>
        <p:grpSpPr>
          <a:xfrm rot="-5400000">
            <a:off x="8647825" y="2989950"/>
            <a:ext cx="315575" cy="366750"/>
            <a:chOff x="8558925" y="4522650"/>
            <a:chExt cx="315575" cy="366750"/>
          </a:xfrm>
        </p:grpSpPr>
        <p:grpSp>
          <p:nvGrpSpPr>
            <p:cNvPr id="166" name="Google Shape;166;p5"/>
            <p:cNvGrpSpPr/>
            <p:nvPr/>
          </p:nvGrpSpPr>
          <p:grpSpPr>
            <a:xfrm>
              <a:off x="8558925" y="4629825"/>
              <a:ext cx="107200" cy="107175"/>
              <a:chOff x="4125350" y="1946513"/>
              <a:chExt cx="107200" cy="107175"/>
            </a:xfrm>
          </p:grpSpPr>
          <p:sp>
            <p:nvSpPr>
              <p:cNvPr id="167" name="Google Shape;167;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5"/>
            <p:cNvGrpSpPr/>
            <p:nvPr/>
          </p:nvGrpSpPr>
          <p:grpSpPr>
            <a:xfrm>
              <a:off x="8711325" y="4782225"/>
              <a:ext cx="107200" cy="107175"/>
              <a:chOff x="4125350" y="1946513"/>
              <a:chExt cx="107200" cy="107175"/>
            </a:xfrm>
          </p:grpSpPr>
          <p:sp>
            <p:nvSpPr>
              <p:cNvPr id="170" name="Google Shape;170;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5"/>
            <p:cNvGrpSpPr/>
            <p:nvPr/>
          </p:nvGrpSpPr>
          <p:grpSpPr>
            <a:xfrm>
              <a:off x="8767300" y="4522650"/>
              <a:ext cx="107200" cy="107175"/>
              <a:chOff x="4125350" y="1946513"/>
              <a:chExt cx="107200" cy="107175"/>
            </a:xfrm>
          </p:grpSpPr>
          <p:sp>
            <p:nvSpPr>
              <p:cNvPr id="173" name="Google Shape;173;p5"/>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 name="Google Shape;175;p5"/>
          <p:cNvGrpSpPr/>
          <p:nvPr/>
        </p:nvGrpSpPr>
        <p:grpSpPr>
          <a:xfrm rot="10800000" flipH="1">
            <a:off x="208200" y="3117216"/>
            <a:ext cx="194400" cy="112209"/>
            <a:chOff x="265900" y="3852516"/>
            <a:chExt cx="194400" cy="112209"/>
          </a:xfrm>
        </p:grpSpPr>
        <p:sp>
          <p:nvSpPr>
            <p:cNvPr id="176" name="Google Shape;176;p5"/>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8"/>
        <p:cNvGrpSpPr/>
        <p:nvPr/>
      </p:nvGrpSpPr>
      <p:grpSpPr>
        <a:xfrm>
          <a:off x="0" y="0"/>
          <a:ext cx="0" cy="0"/>
          <a:chOff x="0" y="0"/>
          <a:chExt cx="0" cy="0"/>
        </a:xfrm>
      </p:grpSpPr>
      <p:sp>
        <p:nvSpPr>
          <p:cNvPr id="179" name="Google Shape;17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0" name="Google Shape;180;p6"/>
          <p:cNvSpPr/>
          <p:nvPr/>
        </p:nvSpPr>
        <p:spPr>
          <a:xfrm rot="-3599986">
            <a:off x="7364768"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rot="3599986" flipH="1">
            <a:off x="-2713057" y="717262"/>
            <a:ext cx="4319099" cy="2721743"/>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 name="Google Shape;182;p6"/>
          <p:cNvGrpSpPr/>
          <p:nvPr/>
        </p:nvGrpSpPr>
        <p:grpSpPr>
          <a:xfrm>
            <a:off x="8601699" y="3997293"/>
            <a:ext cx="438754" cy="772904"/>
            <a:chOff x="4950175" y="2998438"/>
            <a:chExt cx="88725" cy="156300"/>
          </a:xfrm>
        </p:grpSpPr>
        <p:sp>
          <p:nvSpPr>
            <p:cNvPr id="183" name="Google Shape;183;p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6"/>
          <p:cNvGrpSpPr/>
          <p:nvPr/>
        </p:nvGrpSpPr>
        <p:grpSpPr>
          <a:xfrm>
            <a:off x="3789809" y="4520733"/>
            <a:ext cx="1391222" cy="1387652"/>
            <a:chOff x="4010510" y="4522646"/>
            <a:chExt cx="1391222" cy="1387652"/>
          </a:xfrm>
        </p:grpSpPr>
        <p:sp>
          <p:nvSpPr>
            <p:cNvPr id="220" name="Google Shape;220;p6"/>
            <p:cNvSpPr/>
            <p:nvPr/>
          </p:nvSpPr>
          <p:spPr>
            <a:xfrm rot="435267">
              <a:off x="4083847" y="4596260"/>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1" name="Google Shape;221;p6"/>
            <p:cNvCxnSpPr/>
            <p:nvPr/>
          </p:nvCxnSpPr>
          <p:spPr>
            <a:xfrm rot="436104" flipH="1">
              <a:off x="4223501" y="4695678"/>
              <a:ext cx="713735" cy="700711"/>
            </a:xfrm>
            <a:prstGeom prst="straightConnector1">
              <a:avLst/>
            </a:prstGeom>
            <a:noFill/>
            <a:ln w="9525" cap="flat" cmpd="sng">
              <a:solidFill>
                <a:schemeClr val="dk1"/>
              </a:solidFill>
              <a:prstDash val="solid"/>
              <a:round/>
              <a:headEnd type="none" w="med" len="med"/>
              <a:tailEnd type="none" w="med" len="med"/>
            </a:ln>
          </p:spPr>
        </p:cxnSp>
      </p:grpSp>
      <p:grpSp>
        <p:nvGrpSpPr>
          <p:cNvPr id="222" name="Google Shape;222;p6"/>
          <p:cNvGrpSpPr/>
          <p:nvPr/>
        </p:nvGrpSpPr>
        <p:grpSpPr>
          <a:xfrm>
            <a:off x="1772900" y="4810116"/>
            <a:ext cx="194400" cy="112209"/>
            <a:chOff x="265900" y="3852516"/>
            <a:chExt cx="194400" cy="112209"/>
          </a:xfrm>
        </p:grpSpPr>
        <p:sp>
          <p:nvSpPr>
            <p:cNvPr id="223" name="Google Shape;223;p6"/>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6"/>
          <p:cNvGrpSpPr/>
          <p:nvPr/>
        </p:nvGrpSpPr>
        <p:grpSpPr>
          <a:xfrm>
            <a:off x="216575" y="1666525"/>
            <a:ext cx="315575" cy="366750"/>
            <a:chOff x="8558925" y="4522650"/>
            <a:chExt cx="315575" cy="366750"/>
          </a:xfrm>
        </p:grpSpPr>
        <p:grpSp>
          <p:nvGrpSpPr>
            <p:cNvPr id="226" name="Google Shape;226;p6"/>
            <p:cNvGrpSpPr/>
            <p:nvPr/>
          </p:nvGrpSpPr>
          <p:grpSpPr>
            <a:xfrm>
              <a:off x="8558925" y="4629825"/>
              <a:ext cx="107200" cy="107175"/>
              <a:chOff x="4125350" y="1946513"/>
              <a:chExt cx="107200" cy="107175"/>
            </a:xfrm>
          </p:grpSpPr>
          <p:sp>
            <p:nvSpPr>
              <p:cNvPr id="227" name="Google Shape;227;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6"/>
            <p:cNvGrpSpPr/>
            <p:nvPr/>
          </p:nvGrpSpPr>
          <p:grpSpPr>
            <a:xfrm>
              <a:off x="8711325" y="4782225"/>
              <a:ext cx="107200" cy="107175"/>
              <a:chOff x="4125350" y="1946513"/>
              <a:chExt cx="107200" cy="107175"/>
            </a:xfrm>
          </p:grpSpPr>
          <p:sp>
            <p:nvSpPr>
              <p:cNvPr id="230" name="Google Shape;230;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6"/>
            <p:cNvGrpSpPr/>
            <p:nvPr/>
          </p:nvGrpSpPr>
          <p:grpSpPr>
            <a:xfrm>
              <a:off x="8767300" y="4522650"/>
              <a:ext cx="107200" cy="107175"/>
              <a:chOff x="4125350" y="1946513"/>
              <a:chExt cx="107200" cy="107175"/>
            </a:xfrm>
          </p:grpSpPr>
          <p:sp>
            <p:nvSpPr>
              <p:cNvPr id="233" name="Google Shape;233;p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5" name="Google Shape;235;p6"/>
          <p:cNvSpPr/>
          <p:nvPr/>
        </p:nvSpPr>
        <p:spPr>
          <a:xfrm rot="5400000">
            <a:off x="7093213" y="4817613"/>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6"/>
          <p:cNvGrpSpPr/>
          <p:nvPr/>
        </p:nvGrpSpPr>
        <p:grpSpPr>
          <a:xfrm>
            <a:off x="-756900" y="-937412"/>
            <a:ext cx="1476900" cy="1476900"/>
            <a:chOff x="8632950" y="-311150"/>
            <a:chExt cx="1476900" cy="1476900"/>
          </a:xfrm>
        </p:grpSpPr>
        <p:sp>
          <p:nvSpPr>
            <p:cNvPr id="237" name="Google Shape;237;p6"/>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6"/>
          <p:cNvGrpSpPr/>
          <p:nvPr/>
        </p:nvGrpSpPr>
        <p:grpSpPr>
          <a:xfrm>
            <a:off x="8424000" y="-937412"/>
            <a:ext cx="1476900" cy="1476900"/>
            <a:chOff x="8632950" y="-311150"/>
            <a:chExt cx="1476900" cy="1476900"/>
          </a:xfrm>
        </p:grpSpPr>
        <p:sp>
          <p:nvSpPr>
            <p:cNvPr id="240" name="Google Shape;240;p6"/>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2"/>
        <p:cNvGrpSpPr/>
        <p:nvPr/>
      </p:nvGrpSpPr>
      <p:grpSpPr>
        <a:xfrm>
          <a:off x="0" y="0"/>
          <a:ext cx="0" cy="0"/>
          <a:chOff x="0" y="0"/>
          <a:chExt cx="0" cy="0"/>
        </a:xfrm>
      </p:grpSpPr>
      <p:sp>
        <p:nvSpPr>
          <p:cNvPr id="243" name="Google Shape;243;p7"/>
          <p:cNvSpPr txBox="1">
            <a:spLocks noGrp="1"/>
          </p:cNvSpPr>
          <p:nvPr>
            <p:ph type="title"/>
          </p:nvPr>
        </p:nvSpPr>
        <p:spPr>
          <a:xfrm>
            <a:off x="1569600" y="1268375"/>
            <a:ext cx="6004800" cy="848400"/>
          </a:xfrm>
          <a:prstGeom prst="rect">
            <a:avLst/>
          </a:prstGeom>
          <a:noFill/>
        </p:spPr>
        <p:txBody>
          <a:bodyPr spcFirstLastPara="1" wrap="square" lIns="91425" tIns="91425" rIns="91425" bIns="91425" anchor="t" anchorCtr="0">
            <a:noAutofit/>
          </a:bodyPr>
          <a:lstStyle>
            <a:lvl1pPr lvl="0" algn="ctr">
              <a:spcBef>
                <a:spcPts val="0"/>
              </a:spcBef>
              <a:spcAft>
                <a:spcPts val="0"/>
              </a:spcAft>
              <a:buSzPts val="2400"/>
              <a:buNone/>
              <a:defRPr sz="4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44" name="Google Shape;244;p7"/>
          <p:cNvSpPr txBox="1">
            <a:spLocks noGrp="1"/>
          </p:cNvSpPr>
          <p:nvPr>
            <p:ph type="subTitle" idx="1"/>
          </p:nvPr>
        </p:nvSpPr>
        <p:spPr>
          <a:xfrm>
            <a:off x="1569600" y="2400023"/>
            <a:ext cx="6004800" cy="126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5" name="Google Shape;245;p7"/>
          <p:cNvSpPr/>
          <p:nvPr/>
        </p:nvSpPr>
        <p:spPr>
          <a:xfrm rot="-6012810">
            <a:off x="6446180" y="-972564"/>
            <a:ext cx="4319100" cy="2721744"/>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5000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rot="435267">
            <a:off x="3845984" y="-60591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50000">
                <a:schemeClr val="dk2"/>
              </a:gs>
              <a:gs pos="100000">
                <a:schemeClr val="lt2"/>
              </a:gs>
            </a:gsLst>
            <a:path path="circle">
              <a:fillToRect r="100000" b="100000"/>
            </a:path>
            <a:tileRect l="-100000" t="-10000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 name="Google Shape;247;p7"/>
          <p:cNvCxnSpPr/>
          <p:nvPr/>
        </p:nvCxnSpPr>
        <p:spPr>
          <a:xfrm rot="436104" flipH="1">
            <a:off x="4188239" y="-1377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48" name="Google Shape;248;p7"/>
          <p:cNvSpPr/>
          <p:nvPr/>
        </p:nvSpPr>
        <p:spPr>
          <a:xfrm rot="-5400000" flipH="1">
            <a:off x="307075" y="2523138"/>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flipH="1">
            <a:off x="8671988" y="3199241"/>
            <a:ext cx="194400" cy="112209"/>
            <a:chOff x="265900" y="3852516"/>
            <a:chExt cx="194400" cy="112209"/>
          </a:xfrm>
        </p:grpSpPr>
        <p:sp>
          <p:nvSpPr>
            <p:cNvPr id="250" name="Google Shape;250;p7"/>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52" name="Google Shape;252;p7"/>
          <p:cNvCxnSpPr/>
          <p:nvPr/>
        </p:nvCxnSpPr>
        <p:spPr>
          <a:xfrm rot="436104" flipH="1">
            <a:off x="4616239" y="-250922"/>
            <a:ext cx="713735" cy="700711"/>
          </a:xfrm>
          <a:prstGeom prst="straightConnector1">
            <a:avLst/>
          </a:prstGeom>
          <a:noFill/>
          <a:ln w="9525" cap="flat" cmpd="sng">
            <a:solidFill>
              <a:schemeClr val="dk1"/>
            </a:solidFill>
            <a:prstDash val="solid"/>
            <a:round/>
            <a:headEnd type="none" w="med" len="med"/>
            <a:tailEnd type="none" w="med" len="med"/>
          </a:ln>
        </p:spPr>
      </p:cxnSp>
      <p:sp>
        <p:nvSpPr>
          <p:cNvPr id="253" name="Google Shape;253;p7"/>
          <p:cNvSpPr/>
          <p:nvPr/>
        </p:nvSpPr>
        <p:spPr>
          <a:xfrm>
            <a:off x="-1348900" y="4016737"/>
            <a:ext cx="4319041" cy="2721707"/>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8100019"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7"/>
          <p:cNvGrpSpPr/>
          <p:nvPr/>
        </p:nvGrpSpPr>
        <p:grpSpPr>
          <a:xfrm rot="-5400000">
            <a:off x="8064938" y="4172419"/>
            <a:ext cx="1942494" cy="2022980"/>
            <a:chOff x="4445625" y="1829838"/>
            <a:chExt cx="739125" cy="769750"/>
          </a:xfrm>
        </p:grpSpPr>
        <p:sp>
          <p:nvSpPr>
            <p:cNvPr id="255" name="Google Shape;255;p7"/>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7"/>
          <p:cNvGrpSpPr/>
          <p:nvPr/>
        </p:nvGrpSpPr>
        <p:grpSpPr>
          <a:xfrm>
            <a:off x="-459175" y="-350137"/>
            <a:ext cx="1476900" cy="1476900"/>
            <a:chOff x="8632950" y="-311150"/>
            <a:chExt cx="1476900" cy="1476900"/>
          </a:xfrm>
        </p:grpSpPr>
        <p:sp>
          <p:nvSpPr>
            <p:cNvPr id="264" name="Google Shape;264;p7"/>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6"/>
        <p:cNvGrpSpPr/>
        <p:nvPr/>
      </p:nvGrpSpPr>
      <p:grpSpPr>
        <a:xfrm>
          <a:off x="0" y="0"/>
          <a:ext cx="0" cy="0"/>
          <a:chOff x="0" y="0"/>
          <a:chExt cx="0" cy="0"/>
        </a:xfrm>
      </p:grpSpPr>
      <p:sp>
        <p:nvSpPr>
          <p:cNvPr id="267" name="Google Shape;267;p8"/>
          <p:cNvSpPr txBox="1">
            <a:spLocks noGrp="1"/>
          </p:cNvSpPr>
          <p:nvPr>
            <p:ph type="title"/>
          </p:nvPr>
        </p:nvSpPr>
        <p:spPr>
          <a:xfrm>
            <a:off x="1695150" y="833975"/>
            <a:ext cx="5753700" cy="347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68" name="Google Shape;268;p8"/>
          <p:cNvSpPr/>
          <p:nvPr/>
        </p:nvSpPr>
        <p:spPr>
          <a:xfrm rot="6317200">
            <a:off x="7753292" y="-112119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rot="6256533">
            <a:off x="-2373557" y="268080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8"/>
          <p:cNvGrpSpPr/>
          <p:nvPr/>
        </p:nvGrpSpPr>
        <p:grpSpPr>
          <a:xfrm rot="5400000">
            <a:off x="4483925" y="4608575"/>
            <a:ext cx="315575" cy="366750"/>
            <a:chOff x="8558925" y="4522650"/>
            <a:chExt cx="315575" cy="366750"/>
          </a:xfrm>
        </p:grpSpPr>
        <p:grpSp>
          <p:nvGrpSpPr>
            <p:cNvPr id="271" name="Google Shape;271;p8"/>
            <p:cNvGrpSpPr/>
            <p:nvPr/>
          </p:nvGrpSpPr>
          <p:grpSpPr>
            <a:xfrm>
              <a:off x="8558925" y="4629825"/>
              <a:ext cx="107200" cy="107175"/>
              <a:chOff x="4125350" y="1946513"/>
              <a:chExt cx="107200" cy="107175"/>
            </a:xfrm>
          </p:grpSpPr>
          <p:sp>
            <p:nvSpPr>
              <p:cNvPr id="272" name="Google Shape;272;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8"/>
            <p:cNvGrpSpPr/>
            <p:nvPr/>
          </p:nvGrpSpPr>
          <p:grpSpPr>
            <a:xfrm>
              <a:off x="8711325" y="4782225"/>
              <a:ext cx="107200" cy="107175"/>
              <a:chOff x="4125350" y="1946513"/>
              <a:chExt cx="107200" cy="107175"/>
            </a:xfrm>
          </p:grpSpPr>
          <p:sp>
            <p:nvSpPr>
              <p:cNvPr id="275" name="Google Shape;275;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8"/>
            <p:cNvGrpSpPr/>
            <p:nvPr/>
          </p:nvGrpSpPr>
          <p:grpSpPr>
            <a:xfrm>
              <a:off x="8767300" y="4522650"/>
              <a:ext cx="107200" cy="107175"/>
              <a:chOff x="4125350" y="1946513"/>
              <a:chExt cx="107200" cy="107175"/>
            </a:xfrm>
          </p:grpSpPr>
          <p:sp>
            <p:nvSpPr>
              <p:cNvPr id="278" name="Google Shape;278;p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 name="Google Shape;280;p8"/>
          <p:cNvGrpSpPr/>
          <p:nvPr/>
        </p:nvGrpSpPr>
        <p:grpSpPr>
          <a:xfrm rot="10800000" flipH="1">
            <a:off x="208200" y="783266"/>
            <a:ext cx="194400" cy="112209"/>
            <a:chOff x="265900" y="3852516"/>
            <a:chExt cx="194400" cy="112209"/>
          </a:xfrm>
        </p:grpSpPr>
        <p:sp>
          <p:nvSpPr>
            <p:cNvPr id="281" name="Google Shape;281;p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8"/>
          <p:cNvGrpSpPr/>
          <p:nvPr/>
        </p:nvGrpSpPr>
        <p:grpSpPr>
          <a:xfrm flipH="1">
            <a:off x="208198" y="4114456"/>
            <a:ext cx="438754" cy="772904"/>
            <a:chOff x="4950175" y="2998438"/>
            <a:chExt cx="88725" cy="156300"/>
          </a:xfrm>
        </p:grpSpPr>
        <p:sp>
          <p:nvSpPr>
            <p:cNvPr id="284" name="Google Shape;284;p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8"/>
          <p:cNvGrpSpPr/>
          <p:nvPr/>
        </p:nvGrpSpPr>
        <p:grpSpPr>
          <a:xfrm>
            <a:off x="8027788" y="-937400"/>
            <a:ext cx="1476900" cy="1476900"/>
            <a:chOff x="8632950" y="-311150"/>
            <a:chExt cx="1476900" cy="1476900"/>
          </a:xfrm>
        </p:grpSpPr>
        <p:sp>
          <p:nvSpPr>
            <p:cNvPr id="321" name="Google Shape;321;p8"/>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8"/>
          <p:cNvSpPr/>
          <p:nvPr/>
        </p:nvSpPr>
        <p:spPr>
          <a:xfrm rot="435267">
            <a:off x="7719471" y="453853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8"/>
          <p:cNvCxnSpPr/>
          <p:nvPr/>
        </p:nvCxnSpPr>
        <p:spPr>
          <a:xfrm rot="436104" flipH="1">
            <a:off x="7796151" y="468547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25" name="Google Shape;325;p8"/>
          <p:cNvSpPr/>
          <p:nvPr/>
        </p:nvSpPr>
        <p:spPr>
          <a:xfrm rot="5400000" flipH="1">
            <a:off x="8802568" y="30808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6"/>
        <p:cNvGrpSpPr/>
        <p:nvPr/>
      </p:nvGrpSpPr>
      <p:grpSpPr>
        <a:xfrm>
          <a:off x="0" y="0"/>
          <a:ext cx="0" cy="0"/>
          <a:chOff x="0" y="0"/>
          <a:chExt cx="0" cy="0"/>
        </a:xfrm>
      </p:grpSpPr>
      <p:sp>
        <p:nvSpPr>
          <p:cNvPr id="327" name="Google Shape;327;p9"/>
          <p:cNvSpPr txBox="1">
            <a:spLocks noGrp="1"/>
          </p:cNvSpPr>
          <p:nvPr>
            <p:ph type="title"/>
          </p:nvPr>
        </p:nvSpPr>
        <p:spPr>
          <a:xfrm>
            <a:off x="716100" y="1169250"/>
            <a:ext cx="3594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28" name="Google Shape;328;p9"/>
          <p:cNvSpPr txBox="1">
            <a:spLocks noGrp="1"/>
          </p:cNvSpPr>
          <p:nvPr>
            <p:ph type="subTitle" idx="1"/>
          </p:nvPr>
        </p:nvSpPr>
        <p:spPr>
          <a:xfrm>
            <a:off x="716100" y="2739150"/>
            <a:ext cx="35946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1pPr>
            <a:lvl2pPr lvl="1"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2pPr>
            <a:lvl3pPr lvl="2"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3pPr>
            <a:lvl4pPr lvl="3"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4pPr>
            <a:lvl5pPr lvl="4"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5pPr>
            <a:lvl6pPr lvl="5"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6pPr>
            <a:lvl7pPr lvl="6"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7pPr>
            <a:lvl8pPr lvl="7"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8pPr>
            <a:lvl9pPr lvl="8" algn="ctr" rtl="0">
              <a:lnSpc>
                <a:spcPct val="100000"/>
              </a:lnSpc>
              <a:spcBef>
                <a:spcPts val="0"/>
              </a:spcBef>
              <a:spcAft>
                <a:spcPts val="0"/>
              </a:spcAft>
              <a:buClr>
                <a:schemeClr val="lt1"/>
              </a:buClr>
              <a:buSzPts val="1800"/>
              <a:buFont typeface="Barlow Condensed SemiBold"/>
              <a:buNone/>
              <a:defRPr sz="1800">
                <a:solidFill>
                  <a:schemeClr val="lt1"/>
                </a:solidFill>
                <a:latin typeface="Barlow Condensed SemiBold"/>
                <a:ea typeface="Barlow Condensed SemiBold"/>
                <a:cs typeface="Barlow Condensed SemiBold"/>
                <a:sym typeface="Barlow Condensed SemiBold"/>
              </a:defRPr>
            </a:lvl9pPr>
          </a:lstStyle>
          <a:p>
            <a:endParaRPr/>
          </a:p>
        </p:txBody>
      </p:sp>
      <p:sp>
        <p:nvSpPr>
          <p:cNvPr id="329" name="Google Shape;329;p9"/>
          <p:cNvSpPr txBox="1">
            <a:spLocks noGrp="1"/>
          </p:cNvSpPr>
          <p:nvPr>
            <p:ph type="body" idx="2"/>
          </p:nvPr>
        </p:nvSpPr>
        <p:spPr>
          <a:xfrm>
            <a:off x="4572000" y="724075"/>
            <a:ext cx="3837000" cy="3695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30" name="Google Shape;330;p9"/>
          <p:cNvSpPr/>
          <p:nvPr/>
        </p:nvSpPr>
        <p:spPr>
          <a:xfrm rot="-6317200" flipH="1">
            <a:off x="-1906423" y="-796946"/>
            <a:ext cx="3365090" cy="3705135"/>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rot="-6256533" flipH="1">
            <a:off x="7266483" y="3005052"/>
            <a:ext cx="4319032" cy="2721701"/>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9"/>
          <p:cNvGrpSpPr/>
          <p:nvPr/>
        </p:nvGrpSpPr>
        <p:grpSpPr>
          <a:xfrm rot="-5400000" flipH="1">
            <a:off x="4412459" y="4932825"/>
            <a:ext cx="315575" cy="366750"/>
            <a:chOff x="8558925" y="4522650"/>
            <a:chExt cx="315575" cy="366750"/>
          </a:xfrm>
        </p:grpSpPr>
        <p:grpSp>
          <p:nvGrpSpPr>
            <p:cNvPr id="333" name="Google Shape;333;p9"/>
            <p:cNvGrpSpPr/>
            <p:nvPr/>
          </p:nvGrpSpPr>
          <p:grpSpPr>
            <a:xfrm>
              <a:off x="8558925" y="4629825"/>
              <a:ext cx="107200" cy="107175"/>
              <a:chOff x="4125350" y="1946513"/>
              <a:chExt cx="107200" cy="107175"/>
            </a:xfrm>
          </p:grpSpPr>
          <p:sp>
            <p:nvSpPr>
              <p:cNvPr id="334" name="Google Shape;334;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9"/>
            <p:cNvGrpSpPr/>
            <p:nvPr/>
          </p:nvGrpSpPr>
          <p:grpSpPr>
            <a:xfrm>
              <a:off x="8711325" y="4782225"/>
              <a:ext cx="107200" cy="107175"/>
              <a:chOff x="4125350" y="1946513"/>
              <a:chExt cx="107200" cy="107175"/>
            </a:xfrm>
          </p:grpSpPr>
          <p:sp>
            <p:nvSpPr>
              <p:cNvPr id="337" name="Google Shape;337;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9"/>
            <p:cNvGrpSpPr/>
            <p:nvPr/>
          </p:nvGrpSpPr>
          <p:grpSpPr>
            <a:xfrm>
              <a:off x="8767300" y="4522650"/>
              <a:ext cx="107200" cy="107175"/>
              <a:chOff x="4125350" y="1946513"/>
              <a:chExt cx="107200" cy="107175"/>
            </a:xfrm>
          </p:grpSpPr>
          <p:sp>
            <p:nvSpPr>
              <p:cNvPr id="340" name="Google Shape;340;p9"/>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 name="Google Shape;342;p9"/>
          <p:cNvGrpSpPr/>
          <p:nvPr/>
        </p:nvGrpSpPr>
        <p:grpSpPr>
          <a:xfrm rot="10800000">
            <a:off x="8809359" y="1107516"/>
            <a:ext cx="194400" cy="112209"/>
            <a:chOff x="265900" y="3852516"/>
            <a:chExt cx="194400" cy="112209"/>
          </a:xfrm>
        </p:grpSpPr>
        <p:sp>
          <p:nvSpPr>
            <p:cNvPr id="343" name="Google Shape;343;p9"/>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9"/>
          <p:cNvGrpSpPr/>
          <p:nvPr/>
        </p:nvGrpSpPr>
        <p:grpSpPr>
          <a:xfrm>
            <a:off x="8565007" y="4438706"/>
            <a:ext cx="438754" cy="772904"/>
            <a:chOff x="4950175" y="2998438"/>
            <a:chExt cx="88725" cy="156300"/>
          </a:xfrm>
        </p:grpSpPr>
        <p:sp>
          <p:nvSpPr>
            <p:cNvPr id="346" name="Google Shape;346;p9"/>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9"/>
          <p:cNvGrpSpPr/>
          <p:nvPr/>
        </p:nvGrpSpPr>
        <p:grpSpPr>
          <a:xfrm flipH="1">
            <a:off x="-292729" y="-613150"/>
            <a:ext cx="1476900" cy="1476900"/>
            <a:chOff x="8632950" y="-311150"/>
            <a:chExt cx="1476900" cy="1476900"/>
          </a:xfrm>
        </p:grpSpPr>
        <p:sp>
          <p:nvSpPr>
            <p:cNvPr id="383" name="Google Shape;383;p9"/>
            <p:cNvSpPr/>
            <p:nvPr/>
          </p:nvSpPr>
          <p:spPr>
            <a:xfrm>
              <a:off x="8763750" y="-180350"/>
              <a:ext cx="1215300" cy="1215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8632950" y="-311150"/>
              <a:ext cx="1476900" cy="1476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9"/>
          <p:cNvSpPr/>
          <p:nvPr/>
        </p:nvSpPr>
        <p:spPr>
          <a:xfrm rot="-435267" flipH="1">
            <a:off x="247939" y="4862785"/>
            <a:ext cx="1244549" cy="1240425"/>
          </a:xfrm>
          <a:custGeom>
            <a:avLst/>
            <a:gdLst/>
            <a:ahLst/>
            <a:cxnLst/>
            <a:rect l="l" t="t" r="r" b="b"/>
            <a:pathLst>
              <a:path w="28969" h="28873" extrusionOk="0">
                <a:moveTo>
                  <a:pt x="27814" y="0"/>
                </a:moveTo>
                <a:cubicBezTo>
                  <a:pt x="28075" y="0"/>
                  <a:pt x="28349" y="107"/>
                  <a:pt x="28552" y="310"/>
                </a:cubicBezTo>
                <a:cubicBezTo>
                  <a:pt x="28968" y="727"/>
                  <a:pt x="28968" y="1381"/>
                  <a:pt x="28552" y="1798"/>
                </a:cubicBezTo>
                <a:lnTo>
                  <a:pt x="1906" y="28456"/>
                </a:lnTo>
                <a:cubicBezTo>
                  <a:pt x="1489" y="28873"/>
                  <a:pt x="834" y="28873"/>
                  <a:pt x="417" y="28456"/>
                </a:cubicBezTo>
                <a:cubicBezTo>
                  <a:pt x="1" y="28039"/>
                  <a:pt x="1" y="27385"/>
                  <a:pt x="417" y="26968"/>
                </a:cubicBezTo>
                <a:lnTo>
                  <a:pt x="27063" y="310"/>
                </a:lnTo>
                <a:cubicBezTo>
                  <a:pt x="27278" y="107"/>
                  <a:pt x="27552" y="0"/>
                  <a:pt x="27814" y="0"/>
                </a:cubicBezTo>
                <a:close/>
              </a:path>
            </a:pathLst>
          </a:custGeom>
          <a:gradFill>
            <a:gsLst>
              <a:gs pos="0">
                <a:schemeClr val="dk2"/>
              </a:gs>
              <a:gs pos="100000">
                <a:schemeClr val="l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 name="Google Shape;386;p9"/>
          <p:cNvCxnSpPr/>
          <p:nvPr/>
        </p:nvCxnSpPr>
        <p:spPr>
          <a:xfrm rot="-436104">
            <a:off x="702073" y="5009728"/>
            <a:ext cx="713735" cy="700711"/>
          </a:xfrm>
          <a:prstGeom prst="straightConnector1">
            <a:avLst/>
          </a:prstGeom>
          <a:noFill/>
          <a:ln w="9525" cap="flat" cmpd="sng">
            <a:solidFill>
              <a:schemeClr val="dk1"/>
            </a:solidFill>
            <a:prstDash val="solid"/>
            <a:round/>
            <a:headEnd type="none" w="med" len="med"/>
            <a:tailEnd type="none" w="med" len="med"/>
          </a:ln>
        </p:spPr>
      </p:cxnSp>
      <p:sp>
        <p:nvSpPr>
          <p:cNvPr id="387" name="Google Shape;387;p9"/>
          <p:cNvSpPr/>
          <p:nvPr/>
        </p:nvSpPr>
        <p:spPr>
          <a:xfrm rot="-5400000">
            <a:off x="297190" y="340507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8"/>
        <p:cNvGrpSpPr/>
        <p:nvPr/>
      </p:nvGrpSpPr>
      <p:grpSpPr>
        <a:xfrm>
          <a:off x="0" y="0"/>
          <a:ext cx="0" cy="0"/>
          <a:chOff x="0" y="0"/>
          <a:chExt cx="0" cy="0"/>
        </a:xfrm>
      </p:grpSpPr>
      <p:grpSp>
        <p:nvGrpSpPr>
          <p:cNvPr id="389" name="Google Shape;389;p10"/>
          <p:cNvGrpSpPr/>
          <p:nvPr/>
        </p:nvGrpSpPr>
        <p:grpSpPr>
          <a:xfrm>
            <a:off x="-1229162" y="1461657"/>
            <a:ext cx="1942494" cy="2022980"/>
            <a:chOff x="4445625" y="1829838"/>
            <a:chExt cx="739125" cy="769750"/>
          </a:xfrm>
        </p:grpSpPr>
        <p:sp>
          <p:nvSpPr>
            <p:cNvPr id="390" name="Google Shape;390;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10"/>
          <p:cNvGrpSpPr/>
          <p:nvPr/>
        </p:nvGrpSpPr>
        <p:grpSpPr>
          <a:xfrm rot="-5400000">
            <a:off x="8470913" y="1461657"/>
            <a:ext cx="1942494" cy="2022980"/>
            <a:chOff x="4445625" y="1829838"/>
            <a:chExt cx="739125" cy="769750"/>
          </a:xfrm>
        </p:grpSpPr>
        <p:sp>
          <p:nvSpPr>
            <p:cNvPr id="399" name="Google Shape;399;p10"/>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0"/>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10"/>
          <p:cNvSpPr txBox="1">
            <a:spLocks noGrp="1"/>
          </p:cNvSpPr>
          <p:nvPr>
            <p:ph type="body" idx="1"/>
          </p:nvPr>
        </p:nvSpPr>
        <p:spPr>
          <a:xfrm>
            <a:off x="720000" y="2269200"/>
            <a:ext cx="7704000" cy="605100"/>
          </a:xfrm>
          <a:prstGeom prst="rect">
            <a:avLst/>
          </a:prstGeom>
          <a:noFill/>
          <a:ln>
            <a:noFill/>
          </a:ln>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2400"/>
              <a:buFont typeface="Barlow Condensed SemiBold"/>
              <a:buNone/>
              <a:defRPr sz="2400">
                <a:latin typeface="Barlow Condensed SemiBold"/>
                <a:ea typeface="Barlow Condensed SemiBold"/>
                <a:cs typeface="Barlow Condensed SemiBold"/>
                <a:sym typeface="Barlow Condensed SemiBold"/>
              </a:defRPr>
            </a:lvl1pPr>
          </a:lstStyle>
          <a:p>
            <a:endParaRPr/>
          </a:p>
        </p:txBody>
      </p:sp>
      <p:sp>
        <p:nvSpPr>
          <p:cNvPr id="408" name="Google Shape;408;p10"/>
          <p:cNvSpPr/>
          <p:nvPr/>
        </p:nvSpPr>
        <p:spPr>
          <a:xfrm rot="740964">
            <a:off x="2555135" y="4016752"/>
            <a:ext cx="4319054" cy="2721715"/>
          </a:xfrm>
          <a:custGeom>
            <a:avLst/>
            <a:gdLst/>
            <a:ahLst/>
            <a:cxnLst/>
            <a:rect l="l" t="t" r="r" b="b"/>
            <a:pathLst>
              <a:path w="34756" h="21902" extrusionOk="0">
                <a:moveTo>
                  <a:pt x="20385" y="1"/>
                </a:moveTo>
                <a:cubicBezTo>
                  <a:pt x="18425" y="1"/>
                  <a:pt x="17263" y="741"/>
                  <a:pt x="16955" y="953"/>
                </a:cubicBezTo>
                <a:cubicBezTo>
                  <a:pt x="16205" y="1441"/>
                  <a:pt x="15717" y="2287"/>
                  <a:pt x="15622" y="3180"/>
                </a:cubicBezTo>
                <a:cubicBezTo>
                  <a:pt x="15586" y="3692"/>
                  <a:pt x="15658" y="4239"/>
                  <a:pt x="15431" y="4692"/>
                </a:cubicBezTo>
                <a:cubicBezTo>
                  <a:pt x="15152" y="5229"/>
                  <a:pt x="14504" y="5493"/>
                  <a:pt x="13883" y="5493"/>
                </a:cubicBezTo>
                <a:cubicBezTo>
                  <a:pt x="13843" y="5493"/>
                  <a:pt x="13804" y="5492"/>
                  <a:pt x="13765" y="5489"/>
                </a:cubicBezTo>
                <a:cubicBezTo>
                  <a:pt x="13110" y="5466"/>
                  <a:pt x="12503" y="5239"/>
                  <a:pt x="11860" y="5085"/>
                </a:cubicBezTo>
                <a:cubicBezTo>
                  <a:pt x="11583" y="5028"/>
                  <a:pt x="11298" y="4988"/>
                  <a:pt x="11019" y="4988"/>
                </a:cubicBezTo>
                <a:cubicBezTo>
                  <a:pt x="10647" y="4988"/>
                  <a:pt x="10286" y="5060"/>
                  <a:pt x="9967" y="5263"/>
                </a:cubicBezTo>
                <a:cubicBezTo>
                  <a:pt x="9252" y="5728"/>
                  <a:pt x="9038" y="6716"/>
                  <a:pt x="9181" y="7549"/>
                </a:cubicBezTo>
                <a:cubicBezTo>
                  <a:pt x="9335" y="8383"/>
                  <a:pt x="9776" y="9133"/>
                  <a:pt x="10133" y="9907"/>
                </a:cubicBezTo>
                <a:cubicBezTo>
                  <a:pt x="10490" y="10681"/>
                  <a:pt x="10788" y="11550"/>
                  <a:pt x="10586" y="12383"/>
                </a:cubicBezTo>
                <a:cubicBezTo>
                  <a:pt x="10431" y="13002"/>
                  <a:pt x="10014" y="13562"/>
                  <a:pt x="9455" y="13860"/>
                </a:cubicBezTo>
                <a:cubicBezTo>
                  <a:pt x="9053" y="14069"/>
                  <a:pt x="8619" y="14150"/>
                  <a:pt x="8171" y="14150"/>
                </a:cubicBezTo>
                <a:cubicBezTo>
                  <a:pt x="7422" y="14150"/>
                  <a:pt x="6636" y="13924"/>
                  <a:pt x="5906" y="13693"/>
                </a:cubicBezTo>
                <a:cubicBezTo>
                  <a:pt x="5121" y="13443"/>
                  <a:pt x="4335" y="13205"/>
                  <a:pt x="3501" y="13145"/>
                </a:cubicBezTo>
                <a:cubicBezTo>
                  <a:pt x="3391" y="13137"/>
                  <a:pt x="3280" y="13133"/>
                  <a:pt x="3168" y="13133"/>
                </a:cubicBezTo>
                <a:cubicBezTo>
                  <a:pt x="2450" y="13133"/>
                  <a:pt x="1721" y="13304"/>
                  <a:pt x="1144" y="13717"/>
                </a:cubicBezTo>
                <a:cubicBezTo>
                  <a:pt x="537" y="14169"/>
                  <a:pt x="120" y="14943"/>
                  <a:pt x="191" y="15681"/>
                </a:cubicBezTo>
                <a:cubicBezTo>
                  <a:pt x="1" y="16991"/>
                  <a:pt x="477" y="18598"/>
                  <a:pt x="1084" y="19491"/>
                </a:cubicBezTo>
                <a:cubicBezTo>
                  <a:pt x="2073" y="20956"/>
                  <a:pt x="3740" y="21813"/>
                  <a:pt x="5430" y="21896"/>
                </a:cubicBezTo>
                <a:cubicBezTo>
                  <a:pt x="5519" y="21900"/>
                  <a:pt x="5607" y="21902"/>
                  <a:pt x="5695" y="21902"/>
                </a:cubicBezTo>
                <a:cubicBezTo>
                  <a:pt x="8342" y="21902"/>
                  <a:pt x="10769" y="20217"/>
                  <a:pt x="13419" y="19836"/>
                </a:cubicBezTo>
                <a:cubicBezTo>
                  <a:pt x="13826" y="19779"/>
                  <a:pt x="14231" y="19753"/>
                  <a:pt x="14637" y="19753"/>
                </a:cubicBezTo>
                <a:cubicBezTo>
                  <a:pt x="17083" y="19753"/>
                  <a:pt x="19515" y="20683"/>
                  <a:pt x="21956" y="21122"/>
                </a:cubicBezTo>
                <a:cubicBezTo>
                  <a:pt x="23037" y="21312"/>
                  <a:pt x="24137" y="21408"/>
                  <a:pt x="25238" y="21408"/>
                </a:cubicBezTo>
                <a:cubicBezTo>
                  <a:pt x="26212" y="21408"/>
                  <a:pt x="27186" y="21333"/>
                  <a:pt x="28147" y="21182"/>
                </a:cubicBezTo>
                <a:cubicBezTo>
                  <a:pt x="29481" y="20968"/>
                  <a:pt x="30826" y="20598"/>
                  <a:pt x="31981" y="19848"/>
                </a:cubicBezTo>
                <a:cubicBezTo>
                  <a:pt x="33124" y="19110"/>
                  <a:pt x="34077" y="17931"/>
                  <a:pt x="34362" y="16538"/>
                </a:cubicBezTo>
                <a:cubicBezTo>
                  <a:pt x="34755" y="14800"/>
                  <a:pt x="33993" y="12931"/>
                  <a:pt x="32791" y="11669"/>
                </a:cubicBezTo>
                <a:cubicBezTo>
                  <a:pt x="31576" y="10383"/>
                  <a:pt x="29969" y="9609"/>
                  <a:pt x="28362" y="9002"/>
                </a:cubicBezTo>
                <a:cubicBezTo>
                  <a:pt x="27373" y="8633"/>
                  <a:pt x="26361" y="8311"/>
                  <a:pt x="25468" y="7728"/>
                </a:cubicBezTo>
                <a:cubicBezTo>
                  <a:pt x="24575" y="7144"/>
                  <a:pt x="23802" y="6251"/>
                  <a:pt x="23635" y="5144"/>
                </a:cubicBezTo>
                <a:cubicBezTo>
                  <a:pt x="23504" y="4335"/>
                  <a:pt x="23718" y="3489"/>
                  <a:pt x="23563" y="2680"/>
                </a:cubicBezTo>
                <a:cubicBezTo>
                  <a:pt x="23278" y="1203"/>
                  <a:pt x="21861" y="13"/>
                  <a:pt x="20432" y="1"/>
                </a:cubicBezTo>
                <a:cubicBezTo>
                  <a:pt x="20416" y="1"/>
                  <a:pt x="20401" y="1"/>
                  <a:pt x="20385" y="1"/>
                </a:cubicBezTo>
                <a:close/>
              </a:path>
            </a:pathLst>
          </a:custGeom>
          <a:gradFill>
            <a:gsLst>
              <a:gs pos="0">
                <a:schemeClr val="dk2"/>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rot="3600028">
            <a:off x="2889450" y="-2153057"/>
            <a:ext cx="3365100" cy="3705147"/>
          </a:xfrm>
          <a:custGeom>
            <a:avLst/>
            <a:gdLst/>
            <a:ahLst/>
            <a:cxnLst/>
            <a:rect l="l" t="t" r="r" b="b"/>
            <a:pathLst>
              <a:path w="21504" h="23677" extrusionOk="0">
                <a:moveTo>
                  <a:pt x="13115" y="0"/>
                </a:moveTo>
                <a:cubicBezTo>
                  <a:pt x="11311" y="0"/>
                  <a:pt x="9515" y="452"/>
                  <a:pt x="7931" y="1391"/>
                </a:cubicBezTo>
                <a:cubicBezTo>
                  <a:pt x="6621" y="2165"/>
                  <a:pt x="5454" y="3296"/>
                  <a:pt x="4966" y="4736"/>
                </a:cubicBezTo>
                <a:cubicBezTo>
                  <a:pt x="4442" y="6272"/>
                  <a:pt x="4728" y="7951"/>
                  <a:pt x="4502" y="9558"/>
                </a:cubicBezTo>
                <a:cubicBezTo>
                  <a:pt x="4275" y="11154"/>
                  <a:pt x="3549" y="12666"/>
                  <a:pt x="2442" y="13833"/>
                </a:cubicBezTo>
                <a:cubicBezTo>
                  <a:pt x="1739" y="14559"/>
                  <a:pt x="894" y="15178"/>
                  <a:pt x="453" y="16083"/>
                </a:cubicBezTo>
                <a:cubicBezTo>
                  <a:pt x="1" y="17047"/>
                  <a:pt x="108" y="18178"/>
                  <a:pt x="358" y="19238"/>
                </a:cubicBezTo>
                <a:cubicBezTo>
                  <a:pt x="549" y="20072"/>
                  <a:pt x="811" y="20917"/>
                  <a:pt x="1346" y="21584"/>
                </a:cubicBezTo>
                <a:cubicBezTo>
                  <a:pt x="2192" y="22655"/>
                  <a:pt x="3561" y="23155"/>
                  <a:pt x="4906" y="23405"/>
                </a:cubicBezTo>
                <a:cubicBezTo>
                  <a:pt x="5844" y="23582"/>
                  <a:pt x="6797" y="23677"/>
                  <a:pt x="7760" y="23677"/>
                </a:cubicBezTo>
                <a:cubicBezTo>
                  <a:pt x="8228" y="23677"/>
                  <a:pt x="8698" y="23654"/>
                  <a:pt x="9169" y="23608"/>
                </a:cubicBezTo>
                <a:cubicBezTo>
                  <a:pt x="10395" y="23489"/>
                  <a:pt x="11705" y="23179"/>
                  <a:pt x="12503" y="22227"/>
                </a:cubicBezTo>
                <a:cubicBezTo>
                  <a:pt x="13372" y="21155"/>
                  <a:pt x="13348" y="19607"/>
                  <a:pt x="13967" y="18357"/>
                </a:cubicBezTo>
                <a:cubicBezTo>
                  <a:pt x="14431" y="17416"/>
                  <a:pt x="15277" y="16690"/>
                  <a:pt x="16265" y="16369"/>
                </a:cubicBezTo>
                <a:cubicBezTo>
                  <a:pt x="17063" y="16095"/>
                  <a:pt x="17932" y="16095"/>
                  <a:pt x="18765" y="15964"/>
                </a:cubicBezTo>
                <a:cubicBezTo>
                  <a:pt x="19599" y="15833"/>
                  <a:pt x="20468" y="15511"/>
                  <a:pt x="20968" y="14833"/>
                </a:cubicBezTo>
                <a:cubicBezTo>
                  <a:pt x="21456" y="14130"/>
                  <a:pt x="21456" y="13166"/>
                  <a:pt x="21135" y="12380"/>
                </a:cubicBezTo>
                <a:cubicBezTo>
                  <a:pt x="20801" y="11582"/>
                  <a:pt x="20194" y="10951"/>
                  <a:pt x="19539" y="10380"/>
                </a:cubicBezTo>
                <a:cubicBezTo>
                  <a:pt x="19087" y="9999"/>
                  <a:pt x="18610" y="9642"/>
                  <a:pt x="18253" y="9165"/>
                </a:cubicBezTo>
                <a:cubicBezTo>
                  <a:pt x="17896" y="8689"/>
                  <a:pt x="17694" y="8070"/>
                  <a:pt x="17860" y="7499"/>
                </a:cubicBezTo>
                <a:cubicBezTo>
                  <a:pt x="18170" y="6439"/>
                  <a:pt x="19563" y="6106"/>
                  <a:pt x="20111" y="5153"/>
                </a:cubicBezTo>
                <a:cubicBezTo>
                  <a:pt x="21504" y="2819"/>
                  <a:pt x="18313" y="1153"/>
                  <a:pt x="16646" y="581"/>
                </a:cubicBezTo>
                <a:cubicBezTo>
                  <a:pt x="15504" y="197"/>
                  <a:pt x="14308" y="0"/>
                  <a:pt x="13115" y="0"/>
                </a:cubicBezTo>
                <a:close/>
              </a:path>
            </a:pathLst>
          </a:custGeom>
          <a:gradFill>
            <a:gsLst>
              <a:gs pos="0">
                <a:schemeClr val="dk2"/>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 name="Google Shape;410;p10"/>
          <p:cNvGrpSpPr/>
          <p:nvPr/>
        </p:nvGrpSpPr>
        <p:grpSpPr>
          <a:xfrm flipH="1">
            <a:off x="4391436" y="4291309"/>
            <a:ext cx="361129" cy="3106418"/>
            <a:chOff x="6317900" y="1197313"/>
            <a:chExt cx="180700" cy="1554375"/>
          </a:xfrm>
        </p:grpSpPr>
        <p:sp>
          <p:nvSpPr>
            <p:cNvPr id="411" name="Google Shape;411;p1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0"/>
          <p:cNvGrpSpPr/>
          <p:nvPr/>
        </p:nvGrpSpPr>
        <p:grpSpPr>
          <a:xfrm flipH="1">
            <a:off x="4352623" y="278531"/>
            <a:ext cx="438754" cy="772904"/>
            <a:chOff x="4950175" y="2998438"/>
            <a:chExt cx="88725" cy="156300"/>
          </a:xfrm>
        </p:grpSpPr>
        <p:sp>
          <p:nvSpPr>
            <p:cNvPr id="418" name="Google Shape;418;p1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2400"/>
              <a:buFont typeface="Barlow Condensed SemiBold"/>
              <a:buNone/>
              <a:defRPr sz="2400">
                <a:solidFill>
                  <a:schemeClr val="dk1"/>
                </a:solidFill>
                <a:latin typeface="Barlow Condensed SemiBold"/>
                <a:ea typeface="Barlow Condensed SemiBold"/>
                <a:cs typeface="Barlow Condensed SemiBold"/>
                <a:sym typeface="Barlow Condensed SemiBold"/>
              </a:defRPr>
            </a:lvl1pPr>
            <a:lvl2pPr lvl="1"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2pPr>
            <a:lvl3pPr lvl="2"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3pPr>
            <a:lvl4pPr lvl="3"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4pPr>
            <a:lvl5pPr lvl="4"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5pPr>
            <a:lvl6pPr lvl="5"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6pPr>
            <a:lvl7pPr lvl="6"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7pPr>
            <a:lvl8pPr lvl="7"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8pPr>
            <a:lvl9pPr lvl="8" algn="ctr">
              <a:spcBef>
                <a:spcPts val="0"/>
              </a:spcBef>
              <a:spcAft>
                <a:spcPts val="0"/>
              </a:spcAft>
              <a:buClr>
                <a:schemeClr val="dk1"/>
              </a:buClr>
              <a:buSzPts val="3500"/>
              <a:buFont typeface="Montserrat"/>
              <a:buNone/>
              <a:defRPr sz="35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24"/>
          <p:cNvSpPr txBox="1">
            <a:spLocks noGrp="1"/>
          </p:cNvSpPr>
          <p:nvPr>
            <p:ph type="ctrTitle"/>
          </p:nvPr>
        </p:nvSpPr>
        <p:spPr>
          <a:xfrm>
            <a:off x="609600" y="1603974"/>
            <a:ext cx="7924800" cy="15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000"/>
              <a:t>Cyber Cypher - Advanced Level</a:t>
            </a:r>
            <a:br>
              <a:rPr lang="en"/>
            </a:br>
            <a:r>
              <a:rPr lang="en" sz="4000">
                <a:solidFill>
                  <a:schemeClr val="lt1"/>
                </a:solidFill>
                <a:latin typeface="Barlow Condensed"/>
                <a:ea typeface="Barlow Condensed"/>
                <a:cs typeface="Barlow Condensed"/>
                <a:sym typeface="Barlow Condensed"/>
              </a:rPr>
              <a:t>Team 4 - Bit By Bit</a:t>
            </a:r>
            <a:endParaRPr/>
          </a:p>
        </p:txBody>
      </p:sp>
      <p:grpSp>
        <p:nvGrpSpPr>
          <p:cNvPr id="1058" name="Google Shape;1058;p24"/>
          <p:cNvGrpSpPr/>
          <p:nvPr/>
        </p:nvGrpSpPr>
        <p:grpSpPr>
          <a:xfrm>
            <a:off x="1117899" y="676118"/>
            <a:ext cx="438754" cy="772904"/>
            <a:chOff x="4950175" y="2998438"/>
            <a:chExt cx="88725" cy="156300"/>
          </a:xfrm>
        </p:grpSpPr>
        <p:sp>
          <p:nvSpPr>
            <p:cNvPr id="1059" name="Google Shape;1059;p24"/>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4"/>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4"/>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4"/>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4"/>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4"/>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4"/>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4"/>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4"/>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4"/>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4"/>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4"/>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4"/>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4"/>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4"/>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4"/>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4"/>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4"/>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4"/>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4"/>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4"/>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4"/>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4"/>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4"/>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4"/>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4"/>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4"/>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4"/>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4"/>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4"/>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4"/>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4"/>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4"/>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4"/>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4"/>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4"/>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95" name="Google Shape;1095;p24"/>
          <p:cNvCxnSpPr/>
          <p:nvPr/>
        </p:nvCxnSpPr>
        <p:spPr>
          <a:xfrm>
            <a:off x="3964350" y="3302128"/>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096" name="Google Shape;1096;p24"/>
          <p:cNvGrpSpPr/>
          <p:nvPr/>
        </p:nvGrpSpPr>
        <p:grpSpPr>
          <a:xfrm>
            <a:off x="6143125" y="4405925"/>
            <a:ext cx="315575" cy="366750"/>
            <a:chOff x="6143125" y="4405925"/>
            <a:chExt cx="315575" cy="366750"/>
          </a:xfrm>
        </p:grpSpPr>
        <p:grpSp>
          <p:nvGrpSpPr>
            <p:cNvPr id="1097" name="Google Shape;1097;p24"/>
            <p:cNvGrpSpPr/>
            <p:nvPr/>
          </p:nvGrpSpPr>
          <p:grpSpPr>
            <a:xfrm>
              <a:off x="6351500" y="4405925"/>
              <a:ext cx="107200" cy="107175"/>
              <a:chOff x="4125350" y="1946513"/>
              <a:chExt cx="107200" cy="107175"/>
            </a:xfrm>
          </p:grpSpPr>
          <p:sp>
            <p:nvSpPr>
              <p:cNvPr id="1098" name="Google Shape;1098;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 name="Google Shape;1100;p24"/>
            <p:cNvGrpSpPr/>
            <p:nvPr/>
          </p:nvGrpSpPr>
          <p:grpSpPr>
            <a:xfrm>
              <a:off x="6143125" y="4513100"/>
              <a:ext cx="107200" cy="107175"/>
              <a:chOff x="4125350" y="1946513"/>
              <a:chExt cx="107200" cy="107175"/>
            </a:xfrm>
          </p:grpSpPr>
          <p:sp>
            <p:nvSpPr>
              <p:cNvPr id="1101" name="Google Shape;1101;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24"/>
            <p:cNvGrpSpPr/>
            <p:nvPr/>
          </p:nvGrpSpPr>
          <p:grpSpPr>
            <a:xfrm>
              <a:off x="6295525" y="4665500"/>
              <a:ext cx="107200" cy="107175"/>
              <a:chOff x="4125350" y="1946513"/>
              <a:chExt cx="107200" cy="107175"/>
            </a:xfrm>
          </p:grpSpPr>
          <p:sp>
            <p:nvSpPr>
              <p:cNvPr id="1104" name="Google Shape;1104;p24"/>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4"/>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9"/>
        <p:cNvGrpSpPr/>
        <p:nvPr/>
      </p:nvGrpSpPr>
      <p:grpSpPr>
        <a:xfrm>
          <a:off x="0" y="0"/>
          <a:ext cx="0" cy="0"/>
          <a:chOff x="0" y="0"/>
          <a:chExt cx="0" cy="0"/>
        </a:xfrm>
      </p:grpSpPr>
      <p:sp>
        <p:nvSpPr>
          <p:cNvPr id="1110" name="Google Shape;1110;p25"/>
          <p:cNvSpPr txBox="1">
            <a:spLocks noGrp="1"/>
          </p:cNvSpPr>
          <p:nvPr>
            <p:ph type="subTitle" idx="1"/>
          </p:nvPr>
        </p:nvSpPr>
        <p:spPr>
          <a:xfrm>
            <a:off x="1706812" y="146268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Project Goal</a:t>
            </a:r>
            <a:endParaRPr/>
          </a:p>
        </p:txBody>
      </p:sp>
      <p:sp>
        <p:nvSpPr>
          <p:cNvPr id="1111" name="Google Shape;1111;p25"/>
          <p:cNvSpPr txBox="1">
            <a:spLocks noGrp="1"/>
          </p:cNvSpPr>
          <p:nvPr>
            <p:ph type="subTitle" idx="2"/>
          </p:nvPr>
        </p:nvSpPr>
        <p:spPr>
          <a:xfrm>
            <a:off x="5520925" y="146268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Project Description</a:t>
            </a:r>
            <a:endParaRPr/>
          </a:p>
        </p:txBody>
      </p:sp>
      <p:sp>
        <p:nvSpPr>
          <p:cNvPr id="1112" name="Google Shape;1112;p25"/>
          <p:cNvSpPr txBox="1">
            <a:spLocks noGrp="1"/>
          </p:cNvSpPr>
          <p:nvPr>
            <p:ph type="subTitle" idx="3"/>
          </p:nvPr>
        </p:nvSpPr>
        <p:spPr>
          <a:xfrm>
            <a:off x="1645125" y="2571638"/>
            <a:ext cx="2907900" cy="3933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
              <a:t>Sneak Peak</a:t>
            </a:r>
            <a:endParaRPr/>
          </a:p>
        </p:txBody>
      </p:sp>
      <p:sp>
        <p:nvSpPr>
          <p:cNvPr id="1113" name="Google Shape;1113;p25"/>
          <p:cNvSpPr/>
          <p:nvPr/>
        </p:nvSpPr>
        <p:spPr>
          <a:xfrm>
            <a:off x="4764150" y="1281025"/>
            <a:ext cx="696600" cy="6966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02</a:t>
            </a:r>
            <a:endParaRPr>
              <a:latin typeface="Barlow Condensed SemiBold"/>
              <a:ea typeface="Barlow Condensed SemiBold"/>
              <a:cs typeface="Barlow Condensed SemiBold"/>
              <a:sym typeface="Barlow Condensed SemiBold"/>
            </a:endParaRPr>
          </a:p>
        </p:txBody>
      </p:sp>
      <p:sp>
        <p:nvSpPr>
          <p:cNvPr id="1114" name="Google Shape;1114;p25"/>
          <p:cNvSpPr/>
          <p:nvPr/>
        </p:nvSpPr>
        <p:spPr>
          <a:xfrm>
            <a:off x="915975" y="2447600"/>
            <a:ext cx="641400" cy="6414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03</a:t>
            </a:r>
            <a:endParaRPr>
              <a:latin typeface="Barlow Condensed SemiBold"/>
              <a:ea typeface="Barlow Condensed SemiBold"/>
              <a:cs typeface="Barlow Condensed SemiBold"/>
              <a:sym typeface="Barlow Condensed SemiBold"/>
            </a:endParaRPr>
          </a:p>
        </p:txBody>
      </p:sp>
      <p:sp>
        <p:nvSpPr>
          <p:cNvPr id="1115" name="Google Shape;1115;p25"/>
          <p:cNvSpPr/>
          <p:nvPr/>
        </p:nvSpPr>
        <p:spPr>
          <a:xfrm>
            <a:off x="915975" y="1308626"/>
            <a:ext cx="641400" cy="641400"/>
          </a:xfrm>
          <a:prstGeom prst="ellipse">
            <a:avLst/>
          </a:prstGeom>
          <a:gradFill>
            <a:gsLst>
              <a:gs pos="0">
                <a:schemeClr val="dk2"/>
              </a:gs>
              <a:gs pos="100000">
                <a:schemeClr val="lt2"/>
              </a:gs>
            </a:gsLst>
            <a:lin ang="8099331"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dk1"/>
                </a:solidFill>
                <a:latin typeface="Barlow Condensed SemiBold"/>
                <a:ea typeface="Barlow Condensed SemiBold"/>
                <a:cs typeface="Barlow Condensed SemiBold"/>
                <a:sym typeface="Barlow Condensed SemiBold"/>
              </a:rPr>
              <a:t>01</a:t>
            </a:r>
            <a:endParaRPr>
              <a:latin typeface="Barlow Condensed SemiBold"/>
              <a:ea typeface="Barlow Condensed SemiBold"/>
              <a:cs typeface="Barlow Condensed SemiBold"/>
              <a:sym typeface="Barlow Condensed SemiBold"/>
            </a:endParaRPr>
          </a:p>
        </p:txBody>
      </p:sp>
      <p:sp>
        <p:nvSpPr>
          <p:cNvPr id="1116" name="Google Shape;1116;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solidFill>
                <a:schemeClr val="lt1"/>
              </a:solidFill>
              <a:latin typeface="Barlow Condensed"/>
              <a:ea typeface="Barlow Condensed"/>
              <a:cs typeface="Barlow Condensed"/>
              <a:sym typeface="Barlow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p26"/>
          <p:cNvSpPr txBox="1">
            <a:spLocks noGrp="1"/>
          </p:cNvSpPr>
          <p:nvPr>
            <p:ph type="title"/>
          </p:nvPr>
        </p:nvSpPr>
        <p:spPr>
          <a:xfrm>
            <a:off x="1569600" y="4727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Goal</a:t>
            </a:r>
            <a:endParaRPr>
              <a:solidFill>
                <a:schemeClr val="lt1"/>
              </a:solidFill>
              <a:latin typeface="Barlow Condensed"/>
              <a:ea typeface="Barlow Condensed"/>
              <a:cs typeface="Barlow Condensed"/>
              <a:sym typeface="Barlow Condensed"/>
            </a:endParaRPr>
          </a:p>
        </p:txBody>
      </p:sp>
      <p:sp>
        <p:nvSpPr>
          <p:cNvPr id="1122" name="Google Shape;1122;p26"/>
          <p:cNvSpPr txBox="1">
            <a:spLocks noGrp="1"/>
          </p:cNvSpPr>
          <p:nvPr>
            <p:ph type="subTitle" idx="1"/>
          </p:nvPr>
        </p:nvSpPr>
        <p:spPr>
          <a:xfrm>
            <a:off x="1677763" y="1660451"/>
            <a:ext cx="6004800" cy="17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Stock market prediction is the act of trying to determine the future value of a company stock or other financial instrument traded on an exchange. The successful prediction of a stock’s future price could yield significant profit. This approach focuses on how can NLP be used by traders, investors, and financial analysts to get the most out of textual, numerical and sentiment analysis.</a:t>
            </a:r>
            <a:endParaRPr b="1"/>
          </a:p>
        </p:txBody>
      </p:sp>
      <p:cxnSp>
        <p:nvCxnSpPr>
          <p:cNvPr id="1123" name="Google Shape;1123;p26"/>
          <p:cNvCxnSpPr/>
          <p:nvPr/>
        </p:nvCxnSpPr>
        <p:spPr>
          <a:xfrm>
            <a:off x="3829875" y="1410903"/>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124" name="Google Shape;1124;p26"/>
          <p:cNvGrpSpPr/>
          <p:nvPr/>
        </p:nvGrpSpPr>
        <p:grpSpPr>
          <a:xfrm>
            <a:off x="4522375" y="4341025"/>
            <a:ext cx="315575" cy="366750"/>
            <a:chOff x="8558925" y="4522650"/>
            <a:chExt cx="315575" cy="366750"/>
          </a:xfrm>
        </p:grpSpPr>
        <p:grpSp>
          <p:nvGrpSpPr>
            <p:cNvPr id="1125" name="Google Shape;1125;p26"/>
            <p:cNvGrpSpPr/>
            <p:nvPr/>
          </p:nvGrpSpPr>
          <p:grpSpPr>
            <a:xfrm>
              <a:off x="8558925" y="4629825"/>
              <a:ext cx="107200" cy="107175"/>
              <a:chOff x="4125350" y="1946513"/>
              <a:chExt cx="107200" cy="107175"/>
            </a:xfrm>
          </p:grpSpPr>
          <p:sp>
            <p:nvSpPr>
              <p:cNvPr id="1126" name="Google Shape;1126;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 name="Google Shape;1128;p26"/>
            <p:cNvGrpSpPr/>
            <p:nvPr/>
          </p:nvGrpSpPr>
          <p:grpSpPr>
            <a:xfrm>
              <a:off x="8711325" y="4782225"/>
              <a:ext cx="107200" cy="107175"/>
              <a:chOff x="4125350" y="1946513"/>
              <a:chExt cx="107200" cy="107175"/>
            </a:xfrm>
          </p:grpSpPr>
          <p:sp>
            <p:nvSpPr>
              <p:cNvPr id="1129" name="Google Shape;1129;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26"/>
            <p:cNvGrpSpPr/>
            <p:nvPr/>
          </p:nvGrpSpPr>
          <p:grpSpPr>
            <a:xfrm>
              <a:off x="8767300" y="4522650"/>
              <a:ext cx="107200" cy="107175"/>
              <a:chOff x="4125350" y="1946513"/>
              <a:chExt cx="107200" cy="107175"/>
            </a:xfrm>
          </p:grpSpPr>
          <p:sp>
            <p:nvSpPr>
              <p:cNvPr id="1132" name="Google Shape;1132;p26"/>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 name="Google Shape;1134;p26"/>
          <p:cNvGrpSpPr/>
          <p:nvPr/>
        </p:nvGrpSpPr>
        <p:grpSpPr>
          <a:xfrm>
            <a:off x="7732699" y="299993"/>
            <a:ext cx="438754" cy="772904"/>
            <a:chOff x="4950175" y="2998438"/>
            <a:chExt cx="88725" cy="156300"/>
          </a:xfrm>
        </p:grpSpPr>
        <p:sp>
          <p:nvSpPr>
            <p:cNvPr id="1135" name="Google Shape;1135;p26"/>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26"/>
          <p:cNvGrpSpPr/>
          <p:nvPr/>
        </p:nvGrpSpPr>
        <p:grpSpPr>
          <a:xfrm flipH="1">
            <a:off x="713213" y="3824384"/>
            <a:ext cx="361129" cy="3106418"/>
            <a:chOff x="6317900" y="1197313"/>
            <a:chExt cx="180700" cy="1554375"/>
          </a:xfrm>
        </p:grpSpPr>
        <p:sp>
          <p:nvSpPr>
            <p:cNvPr id="1172" name="Google Shape;1172;p26"/>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6"/>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2" name="Google Shape;1182;p27"/>
          <p:cNvSpPr txBox="1">
            <a:spLocks noGrp="1"/>
          </p:cNvSpPr>
          <p:nvPr>
            <p:ph type="title"/>
          </p:nvPr>
        </p:nvSpPr>
        <p:spPr>
          <a:xfrm>
            <a:off x="1569600" y="4727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Description</a:t>
            </a:r>
            <a:endParaRPr>
              <a:solidFill>
                <a:schemeClr val="lt1"/>
              </a:solidFill>
              <a:latin typeface="Barlow Condensed"/>
              <a:ea typeface="Barlow Condensed"/>
              <a:cs typeface="Barlow Condensed"/>
              <a:sym typeface="Barlow Condensed"/>
            </a:endParaRPr>
          </a:p>
        </p:txBody>
      </p:sp>
      <p:sp>
        <p:nvSpPr>
          <p:cNvPr id="1183" name="Google Shape;1183;p27"/>
          <p:cNvSpPr txBox="1">
            <a:spLocks noGrp="1"/>
          </p:cNvSpPr>
          <p:nvPr>
            <p:ph type="subTitle" idx="1"/>
          </p:nvPr>
        </p:nvSpPr>
        <p:spPr>
          <a:xfrm>
            <a:off x="1677775" y="1660450"/>
            <a:ext cx="6004800" cy="178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We have developed 2 Methods. </a:t>
            </a:r>
            <a:endParaRPr/>
          </a:p>
          <a:p>
            <a:pPr marL="457200" lvl="0" indent="-317500" algn="l" rtl="0">
              <a:spcBef>
                <a:spcPts val="0"/>
              </a:spcBef>
              <a:spcAft>
                <a:spcPts val="0"/>
              </a:spcAft>
              <a:buSzPts val="1400"/>
              <a:buChar char="●"/>
            </a:pPr>
            <a:r>
              <a:rPr lang="en"/>
              <a:t>     Method 1 is </a:t>
            </a:r>
            <a:endParaRPr/>
          </a:p>
          <a:p>
            <a:pPr marL="457200" lvl="0" indent="-317500" algn="l" rtl="0">
              <a:spcBef>
                <a:spcPts val="0"/>
              </a:spcBef>
              <a:spcAft>
                <a:spcPts val="0"/>
              </a:spcAft>
              <a:buSzPts val="1400"/>
              <a:buChar char="●"/>
            </a:pPr>
            <a:r>
              <a:rPr lang="en"/>
              <a:t>     Method 2 is a multi-input model</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cxnSp>
        <p:nvCxnSpPr>
          <p:cNvPr id="1184" name="Google Shape;1184;p27"/>
          <p:cNvCxnSpPr/>
          <p:nvPr/>
        </p:nvCxnSpPr>
        <p:spPr>
          <a:xfrm>
            <a:off x="3829875" y="1410903"/>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185" name="Google Shape;1185;p27"/>
          <p:cNvGrpSpPr/>
          <p:nvPr/>
        </p:nvGrpSpPr>
        <p:grpSpPr>
          <a:xfrm>
            <a:off x="4522375" y="4341025"/>
            <a:ext cx="315575" cy="366750"/>
            <a:chOff x="8558925" y="4522650"/>
            <a:chExt cx="315575" cy="366750"/>
          </a:xfrm>
        </p:grpSpPr>
        <p:grpSp>
          <p:nvGrpSpPr>
            <p:cNvPr id="1186" name="Google Shape;1186;p27"/>
            <p:cNvGrpSpPr/>
            <p:nvPr/>
          </p:nvGrpSpPr>
          <p:grpSpPr>
            <a:xfrm>
              <a:off x="8558925" y="4629825"/>
              <a:ext cx="107200" cy="107175"/>
              <a:chOff x="4125350" y="1946513"/>
              <a:chExt cx="107200" cy="107175"/>
            </a:xfrm>
          </p:grpSpPr>
          <p:sp>
            <p:nvSpPr>
              <p:cNvPr id="1187" name="Google Shape;1187;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27"/>
            <p:cNvGrpSpPr/>
            <p:nvPr/>
          </p:nvGrpSpPr>
          <p:grpSpPr>
            <a:xfrm>
              <a:off x="8711325" y="4782225"/>
              <a:ext cx="107200" cy="107175"/>
              <a:chOff x="4125350" y="1946513"/>
              <a:chExt cx="107200" cy="107175"/>
            </a:xfrm>
          </p:grpSpPr>
          <p:sp>
            <p:nvSpPr>
              <p:cNvPr id="1190" name="Google Shape;1190;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7"/>
            <p:cNvGrpSpPr/>
            <p:nvPr/>
          </p:nvGrpSpPr>
          <p:grpSpPr>
            <a:xfrm>
              <a:off x="8767300" y="4522650"/>
              <a:ext cx="107200" cy="107175"/>
              <a:chOff x="4125350" y="1946513"/>
              <a:chExt cx="107200" cy="107175"/>
            </a:xfrm>
          </p:grpSpPr>
          <p:sp>
            <p:nvSpPr>
              <p:cNvPr id="1193" name="Google Shape;1193;p27"/>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7"/>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 name="Google Shape;1195;p27"/>
          <p:cNvGrpSpPr/>
          <p:nvPr/>
        </p:nvGrpSpPr>
        <p:grpSpPr>
          <a:xfrm>
            <a:off x="7732699" y="299993"/>
            <a:ext cx="438754" cy="772904"/>
            <a:chOff x="4950175" y="2998438"/>
            <a:chExt cx="88725" cy="156300"/>
          </a:xfrm>
        </p:grpSpPr>
        <p:sp>
          <p:nvSpPr>
            <p:cNvPr id="1196" name="Google Shape;1196;p27"/>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7"/>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7"/>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7"/>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7"/>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7"/>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7"/>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7"/>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7"/>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7"/>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7"/>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7"/>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7"/>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7"/>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7"/>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7"/>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7"/>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7"/>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7"/>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7"/>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7"/>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7"/>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7"/>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7"/>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7"/>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7"/>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7"/>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7"/>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7"/>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7"/>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7"/>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7"/>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7"/>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7"/>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7"/>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7"/>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27"/>
          <p:cNvGrpSpPr/>
          <p:nvPr/>
        </p:nvGrpSpPr>
        <p:grpSpPr>
          <a:xfrm flipH="1">
            <a:off x="713213" y="3824384"/>
            <a:ext cx="361129" cy="3106418"/>
            <a:chOff x="6317900" y="1197313"/>
            <a:chExt cx="180700" cy="1554375"/>
          </a:xfrm>
        </p:grpSpPr>
        <p:sp>
          <p:nvSpPr>
            <p:cNvPr id="1233" name="Google Shape;1233;p27"/>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7"/>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7"/>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7"/>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7"/>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7"/>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grpSp>
        <p:nvGrpSpPr>
          <p:cNvPr id="1243" name="Google Shape;1243;p28"/>
          <p:cNvGrpSpPr/>
          <p:nvPr/>
        </p:nvGrpSpPr>
        <p:grpSpPr>
          <a:xfrm>
            <a:off x="1088100" y="925950"/>
            <a:ext cx="315575" cy="366750"/>
            <a:chOff x="8558925" y="4522650"/>
            <a:chExt cx="315575" cy="366750"/>
          </a:xfrm>
        </p:grpSpPr>
        <p:grpSp>
          <p:nvGrpSpPr>
            <p:cNvPr id="1244" name="Google Shape;1244;p28"/>
            <p:cNvGrpSpPr/>
            <p:nvPr/>
          </p:nvGrpSpPr>
          <p:grpSpPr>
            <a:xfrm>
              <a:off x="8558925" y="4629825"/>
              <a:ext cx="107200" cy="107175"/>
              <a:chOff x="4125350" y="1946513"/>
              <a:chExt cx="107200" cy="107175"/>
            </a:xfrm>
          </p:grpSpPr>
          <p:sp>
            <p:nvSpPr>
              <p:cNvPr id="1245" name="Google Shape;1245;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 name="Google Shape;1247;p28"/>
            <p:cNvGrpSpPr/>
            <p:nvPr/>
          </p:nvGrpSpPr>
          <p:grpSpPr>
            <a:xfrm>
              <a:off x="8711325" y="4782225"/>
              <a:ext cx="107200" cy="107175"/>
              <a:chOff x="4125350" y="1946513"/>
              <a:chExt cx="107200" cy="107175"/>
            </a:xfrm>
          </p:grpSpPr>
          <p:sp>
            <p:nvSpPr>
              <p:cNvPr id="1248" name="Google Shape;1248;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28"/>
            <p:cNvGrpSpPr/>
            <p:nvPr/>
          </p:nvGrpSpPr>
          <p:grpSpPr>
            <a:xfrm>
              <a:off x="8767300" y="4522650"/>
              <a:ext cx="107200" cy="107175"/>
              <a:chOff x="4125350" y="1946513"/>
              <a:chExt cx="107200" cy="107175"/>
            </a:xfrm>
          </p:grpSpPr>
          <p:sp>
            <p:nvSpPr>
              <p:cNvPr id="1251" name="Google Shape;1251;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 name="Google Shape;1253;p28"/>
          <p:cNvGrpSpPr/>
          <p:nvPr/>
        </p:nvGrpSpPr>
        <p:grpSpPr>
          <a:xfrm rot="10800000" flipH="1">
            <a:off x="1304300" y="3888441"/>
            <a:ext cx="194400" cy="112209"/>
            <a:chOff x="265900" y="3852516"/>
            <a:chExt cx="194400" cy="112209"/>
          </a:xfrm>
        </p:grpSpPr>
        <p:sp>
          <p:nvSpPr>
            <p:cNvPr id="1254" name="Google Shape;1254;p2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 name="Google Shape;1256;p28"/>
          <p:cNvGrpSpPr/>
          <p:nvPr/>
        </p:nvGrpSpPr>
        <p:grpSpPr>
          <a:xfrm flipH="1">
            <a:off x="7380725" y="925941"/>
            <a:ext cx="194400" cy="112209"/>
            <a:chOff x="265900" y="3852516"/>
            <a:chExt cx="194400" cy="112209"/>
          </a:xfrm>
        </p:grpSpPr>
        <p:sp>
          <p:nvSpPr>
            <p:cNvPr id="1257" name="Google Shape;1257;p28"/>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8"/>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28"/>
          <p:cNvGrpSpPr/>
          <p:nvPr/>
        </p:nvGrpSpPr>
        <p:grpSpPr>
          <a:xfrm rot="5400000">
            <a:off x="7456475" y="3761175"/>
            <a:ext cx="315575" cy="366750"/>
            <a:chOff x="8558925" y="4522650"/>
            <a:chExt cx="315575" cy="366750"/>
          </a:xfrm>
        </p:grpSpPr>
        <p:grpSp>
          <p:nvGrpSpPr>
            <p:cNvPr id="1260" name="Google Shape;1260;p28"/>
            <p:cNvGrpSpPr/>
            <p:nvPr/>
          </p:nvGrpSpPr>
          <p:grpSpPr>
            <a:xfrm>
              <a:off x="8558925" y="4629825"/>
              <a:ext cx="107200" cy="107175"/>
              <a:chOff x="4125350" y="1946513"/>
              <a:chExt cx="107200" cy="107175"/>
            </a:xfrm>
          </p:grpSpPr>
          <p:sp>
            <p:nvSpPr>
              <p:cNvPr id="1261" name="Google Shape;1261;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28"/>
            <p:cNvGrpSpPr/>
            <p:nvPr/>
          </p:nvGrpSpPr>
          <p:grpSpPr>
            <a:xfrm>
              <a:off x="8711325" y="4782225"/>
              <a:ext cx="107200" cy="107175"/>
              <a:chOff x="4125350" y="1946513"/>
              <a:chExt cx="107200" cy="107175"/>
            </a:xfrm>
          </p:grpSpPr>
          <p:sp>
            <p:nvSpPr>
              <p:cNvPr id="1264" name="Google Shape;1264;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28"/>
            <p:cNvGrpSpPr/>
            <p:nvPr/>
          </p:nvGrpSpPr>
          <p:grpSpPr>
            <a:xfrm>
              <a:off x="8767300" y="4522650"/>
              <a:ext cx="107200" cy="107175"/>
              <a:chOff x="4125350" y="1946513"/>
              <a:chExt cx="107200" cy="107175"/>
            </a:xfrm>
          </p:grpSpPr>
          <p:sp>
            <p:nvSpPr>
              <p:cNvPr id="1267" name="Google Shape;1267;p28"/>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8"/>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9" name="Google Shape;1269;p28"/>
          <p:cNvGrpSpPr/>
          <p:nvPr/>
        </p:nvGrpSpPr>
        <p:grpSpPr>
          <a:xfrm flipH="1">
            <a:off x="4391436" y="4291309"/>
            <a:ext cx="361129" cy="3106418"/>
            <a:chOff x="6317900" y="1197313"/>
            <a:chExt cx="180700" cy="1554375"/>
          </a:xfrm>
        </p:grpSpPr>
        <p:sp>
          <p:nvSpPr>
            <p:cNvPr id="1270" name="Google Shape;1270;p28"/>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8"/>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8"/>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8"/>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8"/>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8"/>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 name="Google Shape;1276;p28"/>
          <p:cNvGrpSpPr/>
          <p:nvPr/>
        </p:nvGrpSpPr>
        <p:grpSpPr>
          <a:xfrm flipH="1">
            <a:off x="4352623" y="430931"/>
            <a:ext cx="438754" cy="772904"/>
            <a:chOff x="4950175" y="2998438"/>
            <a:chExt cx="88725" cy="156300"/>
          </a:xfrm>
        </p:grpSpPr>
        <p:sp>
          <p:nvSpPr>
            <p:cNvPr id="1277" name="Google Shape;1277;p28"/>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8"/>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8"/>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8"/>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8"/>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8"/>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8"/>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8"/>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8"/>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8"/>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8"/>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8"/>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8"/>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8"/>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8"/>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8"/>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8"/>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8"/>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8"/>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8"/>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8"/>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8"/>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8"/>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8"/>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8"/>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8"/>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8"/>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8"/>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8"/>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8"/>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8"/>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8"/>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8"/>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8"/>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8"/>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8"/>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 name="Google Shape;1313;p28"/>
          <p:cNvSpPr txBox="1">
            <a:spLocks noGrp="1"/>
          </p:cNvSpPr>
          <p:nvPr>
            <p:ph type="title"/>
          </p:nvPr>
        </p:nvSpPr>
        <p:spPr>
          <a:xfrm>
            <a:off x="1569650" y="8393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Approach 1</a:t>
            </a:r>
            <a:endParaRPr sz="4000">
              <a:solidFill>
                <a:schemeClr val="lt1"/>
              </a:solidFill>
              <a:latin typeface="Barlow Condensed"/>
              <a:ea typeface="Barlow Condensed"/>
              <a:cs typeface="Barlow Condensed"/>
              <a:sym typeface="Barlow Condensed"/>
            </a:endParaRPr>
          </a:p>
        </p:txBody>
      </p:sp>
      <p:cxnSp>
        <p:nvCxnSpPr>
          <p:cNvPr id="1314" name="Google Shape;1314;p28"/>
          <p:cNvCxnSpPr/>
          <p:nvPr/>
        </p:nvCxnSpPr>
        <p:spPr>
          <a:xfrm>
            <a:off x="4010925" y="1634528"/>
            <a:ext cx="1215300" cy="0"/>
          </a:xfrm>
          <a:prstGeom prst="straightConnector1">
            <a:avLst/>
          </a:prstGeom>
          <a:noFill/>
          <a:ln w="9525" cap="flat" cmpd="sng">
            <a:solidFill>
              <a:schemeClr val="dk1"/>
            </a:solidFill>
            <a:prstDash val="solid"/>
            <a:round/>
            <a:headEnd type="none" w="med" len="med"/>
            <a:tailEnd type="none" w="med" len="med"/>
          </a:ln>
        </p:spPr>
      </p:cxnSp>
      <p:sp>
        <p:nvSpPr>
          <p:cNvPr id="1315" name="Google Shape;1315;p28"/>
          <p:cNvSpPr txBox="1"/>
          <p:nvPr/>
        </p:nvSpPr>
        <p:spPr>
          <a:xfrm>
            <a:off x="1145025" y="1784775"/>
            <a:ext cx="6752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Barlow"/>
                <a:ea typeface="Barlow"/>
                <a:cs typeface="Barlow"/>
                <a:sym typeface="Barlow"/>
              </a:rPr>
              <a:t>Used historical stock data and sentiment analysis to predict average and closing price for the next day</a:t>
            </a:r>
            <a:endParaRPr>
              <a:solidFill>
                <a:schemeClr val="dk1"/>
              </a:solidFill>
              <a:latin typeface="Barlow"/>
              <a:ea typeface="Barlow"/>
              <a:cs typeface="Barlow"/>
              <a:sym typeface="Barlow"/>
            </a:endParaRPr>
          </a:p>
        </p:txBody>
      </p:sp>
      <p:sp>
        <p:nvSpPr>
          <p:cNvPr id="1316" name="Google Shape;1316;p28"/>
          <p:cNvSpPr txBox="1"/>
          <p:nvPr/>
        </p:nvSpPr>
        <p:spPr>
          <a:xfrm>
            <a:off x="1244975" y="2475425"/>
            <a:ext cx="6225000" cy="1477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Took historical Sensex data from BSE.</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Took headlines from Times of India dataset without labels.</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Mapped and concatenated publish date of headlines to stock data.</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Converted headlines into two features: polarity and subjectivity using text blob.</a:t>
            </a:r>
            <a:endParaRPr>
              <a:solidFill>
                <a:schemeClr val="dk1"/>
              </a:solidFill>
              <a:latin typeface="Barlow"/>
              <a:ea typeface="Barlow"/>
              <a:cs typeface="Barlow"/>
              <a:sym typeface="Barlow"/>
            </a:endParaRPr>
          </a:p>
          <a:p>
            <a:pPr marL="457200" lvl="0" indent="-317500" algn="l" rtl="0">
              <a:spcBef>
                <a:spcPts val="0"/>
              </a:spcBef>
              <a:spcAft>
                <a:spcPts val="0"/>
              </a:spcAft>
              <a:buClr>
                <a:schemeClr val="dk1"/>
              </a:buClr>
              <a:buSzPts val="1400"/>
              <a:buFont typeface="Barlow"/>
              <a:buChar char="●"/>
            </a:pPr>
            <a:r>
              <a:rPr lang="en">
                <a:solidFill>
                  <a:schemeClr val="dk1"/>
                </a:solidFill>
                <a:latin typeface="Barlow"/>
                <a:ea typeface="Barlow"/>
                <a:cs typeface="Barlow"/>
                <a:sym typeface="Barlow"/>
              </a:rPr>
              <a:t>Trained a RandomForrestRegressor on the above data.</a:t>
            </a:r>
            <a:endParaRPr>
              <a:solidFill>
                <a:schemeClr val="dk1"/>
              </a:solidFill>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grpSp>
        <p:nvGrpSpPr>
          <p:cNvPr id="1321" name="Google Shape;1321;p29"/>
          <p:cNvGrpSpPr/>
          <p:nvPr/>
        </p:nvGrpSpPr>
        <p:grpSpPr>
          <a:xfrm rot="10800000">
            <a:off x="3825693" y="-835366"/>
            <a:ext cx="1492219" cy="1554048"/>
            <a:chOff x="4445625" y="1829838"/>
            <a:chExt cx="739125" cy="769750"/>
          </a:xfrm>
        </p:grpSpPr>
        <p:sp>
          <p:nvSpPr>
            <p:cNvPr id="1322" name="Google Shape;1322;p29"/>
            <p:cNvSpPr/>
            <p:nvPr/>
          </p:nvSpPr>
          <p:spPr>
            <a:xfrm>
              <a:off x="4497725" y="1897713"/>
              <a:ext cx="634925" cy="634925"/>
            </a:xfrm>
            <a:custGeom>
              <a:avLst/>
              <a:gdLst/>
              <a:ahLst/>
              <a:cxnLst/>
              <a:rect l="l" t="t" r="r" b="b"/>
              <a:pathLst>
                <a:path w="25397" h="25397" extrusionOk="0">
                  <a:moveTo>
                    <a:pt x="12704" y="36"/>
                  </a:moveTo>
                  <a:cubicBezTo>
                    <a:pt x="14407" y="36"/>
                    <a:pt x="16062" y="381"/>
                    <a:pt x="17622" y="1036"/>
                  </a:cubicBezTo>
                  <a:cubicBezTo>
                    <a:pt x="19122" y="1679"/>
                    <a:pt x="20479" y="2584"/>
                    <a:pt x="21646" y="3739"/>
                  </a:cubicBezTo>
                  <a:cubicBezTo>
                    <a:pt x="22801" y="4905"/>
                    <a:pt x="23718" y="6251"/>
                    <a:pt x="24349" y="7763"/>
                  </a:cubicBezTo>
                  <a:cubicBezTo>
                    <a:pt x="25027" y="9323"/>
                    <a:pt x="25349" y="10978"/>
                    <a:pt x="25349" y="12692"/>
                  </a:cubicBezTo>
                  <a:cubicBezTo>
                    <a:pt x="25349" y="14395"/>
                    <a:pt x="25004" y="16050"/>
                    <a:pt x="24349" y="17609"/>
                  </a:cubicBezTo>
                  <a:cubicBezTo>
                    <a:pt x="23718" y="19121"/>
                    <a:pt x="22801" y="20467"/>
                    <a:pt x="21646" y="21634"/>
                  </a:cubicBezTo>
                  <a:cubicBezTo>
                    <a:pt x="20479" y="22789"/>
                    <a:pt x="19122" y="23705"/>
                    <a:pt x="17622" y="24336"/>
                  </a:cubicBezTo>
                  <a:cubicBezTo>
                    <a:pt x="16062" y="25015"/>
                    <a:pt x="14407" y="25336"/>
                    <a:pt x="12704" y="25336"/>
                  </a:cubicBezTo>
                  <a:cubicBezTo>
                    <a:pt x="10990" y="25336"/>
                    <a:pt x="9335" y="24991"/>
                    <a:pt x="7775" y="24336"/>
                  </a:cubicBezTo>
                  <a:cubicBezTo>
                    <a:pt x="6275" y="23705"/>
                    <a:pt x="4918" y="22789"/>
                    <a:pt x="3751" y="21634"/>
                  </a:cubicBezTo>
                  <a:cubicBezTo>
                    <a:pt x="2596" y="20467"/>
                    <a:pt x="1679" y="19121"/>
                    <a:pt x="1048" y="17609"/>
                  </a:cubicBezTo>
                  <a:cubicBezTo>
                    <a:pt x="382" y="16050"/>
                    <a:pt x="48" y="14395"/>
                    <a:pt x="48" y="12692"/>
                  </a:cubicBezTo>
                  <a:cubicBezTo>
                    <a:pt x="48" y="10978"/>
                    <a:pt x="393" y="9323"/>
                    <a:pt x="1048" y="7763"/>
                  </a:cubicBezTo>
                  <a:cubicBezTo>
                    <a:pt x="1691" y="6251"/>
                    <a:pt x="2596" y="4905"/>
                    <a:pt x="3751" y="3739"/>
                  </a:cubicBezTo>
                  <a:cubicBezTo>
                    <a:pt x="4918" y="2584"/>
                    <a:pt x="6275" y="1679"/>
                    <a:pt x="7775" y="1036"/>
                  </a:cubicBezTo>
                  <a:cubicBezTo>
                    <a:pt x="9335" y="369"/>
                    <a:pt x="10990" y="36"/>
                    <a:pt x="12704" y="36"/>
                  </a:cubicBezTo>
                  <a:close/>
                  <a:moveTo>
                    <a:pt x="12704" y="0"/>
                  </a:moveTo>
                  <a:cubicBezTo>
                    <a:pt x="10990" y="0"/>
                    <a:pt x="9323" y="333"/>
                    <a:pt x="7763" y="1000"/>
                  </a:cubicBezTo>
                  <a:cubicBezTo>
                    <a:pt x="6251" y="1643"/>
                    <a:pt x="4882" y="2560"/>
                    <a:pt x="3727" y="3727"/>
                  </a:cubicBezTo>
                  <a:cubicBezTo>
                    <a:pt x="2560" y="4882"/>
                    <a:pt x="1644" y="6239"/>
                    <a:pt x="1001" y="7763"/>
                  </a:cubicBezTo>
                  <a:cubicBezTo>
                    <a:pt x="346" y="9323"/>
                    <a:pt x="1" y="10989"/>
                    <a:pt x="1" y="12704"/>
                  </a:cubicBezTo>
                  <a:cubicBezTo>
                    <a:pt x="1" y="14407"/>
                    <a:pt x="334" y="16073"/>
                    <a:pt x="1001" y="17645"/>
                  </a:cubicBezTo>
                  <a:cubicBezTo>
                    <a:pt x="1644" y="19145"/>
                    <a:pt x="2560" y="20514"/>
                    <a:pt x="3727" y="21669"/>
                  </a:cubicBezTo>
                  <a:cubicBezTo>
                    <a:pt x="4882" y="22836"/>
                    <a:pt x="6239" y="23753"/>
                    <a:pt x="7763" y="24396"/>
                  </a:cubicBezTo>
                  <a:cubicBezTo>
                    <a:pt x="9323" y="25051"/>
                    <a:pt x="10990" y="25396"/>
                    <a:pt x="12704" y="25396"/>
                  </a:cubicBezTo>
                  <a:cubicBezTo>
                    <a:pt x="14407" y="25396"/>
                    <a:pt x="16074" y="25051"/>
                    <a:pt x="17646" y="24396"/>
                  </a:cubicBezTo>
                  <a:cubicBezTo>
                    <a:pt x="19146" y="23753"/>
                    <a:pt x="20515" y="22836"/>
                    <a:pt x="21670" y="21669"/>
                  </a:cubicBezTo>
                  <a:cubicBezTo>
                    <a:pt x="22837" y="20514"/>
                    <a:pt x="23753" y="19157"/>
                    <a:pt x="24396" y="17645"/>
                  </a:cubicBezTo>
                  <a:cubicBezTo>
                    <a:pt x="25051" y="16073"/>
                    <a:pt x="25397" y="14407"/>
                    <a:pt x="25397" y="12704"/>
                  </a:cubicBezTo>
                  <a:cubicBezTo>
                    <a:pt x="25397" y="10989"/>
                    <a:pt x="25063" y="9323"/>
                    <a:pt x="24396" y="7763"/>
                  </a:cubicBezTo>
                  <a:cubicBezTo>
                    <a:pt x="23753" y="6251"/>
                    <a:pt x="22837" y="4882"/>
                    <a:pt x="21670" y="3727"/>
                  </a:cubicBezTo>
                  <a:cubicBezTo>
                    <a:pt x="20515" y="2560"/>
                    <a:pt x="19158" y="1643"/>
                    <a:pt x="17646" y="1000"/>
                  </a:cubicBezTo>
                  <a:cubicBezTo>
                    <a:pt x="16074" y="345"/>
                    <a:pt x="14407" y="0"/>
                    <a:pt x="12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9"/>
            <p:cNvSpPr/>
            <p:nvPr/>
          </p:nvSpPr>
          <p:spPr>
            <a:xfrm>
              <a:off x="4620350" y="2020038"/>
              <a:ext cx="389975" cy="389650"/>
            </a:xfrm>
            <a:custGeom>
              <a:avLst/>
              <a:gdLst/>
              <a:ahLst/>
              <a:cxnLst/>
              <a:rect l="l" t="t" r="r" b="b"/>
              <a:pathLst>
                <a:path w="15599" h="15586" extrusionOk="0">
                  <a:moveTo>
                    <a:pt x="15598" y="7799"/>
                  </a:moveTo>
                  <a:cubicBezTo>
                    <a:pt x="15598" y="3489"/>
                    <a:pt x="12110" y="0"/>
                    <a:pt x="7799" y="0"/>
                  </a:cubicBezTo>
                  <a:cubicBezTo>
                    <a:pt x="3478" y="0"/>
                    <a:pt x="1" y="3477"/>
                    <a:pt x="1" y="7799"/>
                  </a:cubicBezTo>
                  <a:cubicBezTo>
                    <a:pt x="1" y="12097"/>
                    <a:pt x="3478" y="15586"/>
                    <a:pt x="7799" y="15586"/>
                  </a:cubicBezTo>
                  <a:cubicBezTo>
                    <a:pt x="12110" y="15586"/>
                    <a:pt x="15598" y="12097"/>
                    <a:pt x="15598" y="7799"/>
                  </a:cubicBezTo>
                  <a:close/>
                  <a:moveTo>
                    <a:pt x="1703" y="7799"/>
                  </a:moveTo>
                  <a:cubicBezTo>
                    <a:pt x="1703" y="4430"/>
                    <a:pt x="4430" y="1703"/>
                    <a:pt x="7799" y="1703"/>
                  </a:cubicBezTo>
                  <a:cubicBezTo>
                    <a:pt x="11157" y="1703"/>
                    <a:pt x="13884" y="4430"/>
                    <a:pt x="13884" y="7799"/>
                  </a:cubicBezTo>
                  <a:cubicBezTo>
                    <a:pt x="13884" y="11157"/>
                    <a:pt x="11157" y="13883"/>
                    <a:pt x="7799" y="13883"/>
                  </a:cubicBezTo>
                  <a:cubicBezTo>
                    <a:pt x="4430" y="13871"/>
                    <a:pt x="1703" y="11145"/>
                    <a:pt x="1703" y="7799"/>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9"/>
            <p:cNvSpPr/>
            <p:nvPr/>
          </p:nvSpPr>
          <p:spPr>
            <a:xfrm>
              <a:off x="4445625" y="1845313"/>
              <a:ext cx="739125" cy="739100"/>
            </a:xfrm>
            <a:custGeom>
              <a:avLst/>
              <a:gdLst/>
              <a:ahLst/>
              <a:cxnLst/>
              <a:rect l="l" t="t" r="r" b="b"/>
              <a:pathLst>
                <a:path w="29565" h="29564" extrusionOk="0">
                  <a:moveTo>
                    <a:pt x="29564" y="14788"/>
                  </a:moveTo>
                  <a:cubicBezTo>
                    <a:pt x="29564" y="6608"/>
                    <a:pt x="22944" y="1"/>
                    <a:pt x="14788" y="1"/>
                  </a:cubicBezTo>
                  <a:cubicBezTo>
                    <a:pt x="6609" y="1"/>
                    <a:pt x="1" y="6632"/>
                    <a:pt x="1" y="14788"/>
                  </a:cubicBezTo>
                  <a:cubicBezTo>
                    <a:pt x="1" y="22944"/>
                    <a:pt x="6633" y="29564"/>
                    <a:pt x="14788" y="29564"/>
                  </a:cubicBezTo>
                  <a:cubicBezTo>
                    <a:pt x="22956" y="29564"/>
                    <a:pt x="29564" y="22944"/>
                    <a:pt x="29564" y="14788"/>
                  </a:cubicBezTo>
                  <a:close/>
                  <a:moveTo>
                    <a:pt x="2823" y="14788"/>
                  </a:moveTo>
                  <a:cubicBezTo>
                    <a:pt x="2823" y="8180"/>
                    <a:pt x="8181" y="2822"/>
                    <a:pt x="14788" y="2822"/>
                  </a:cubicBezTo>
                  <a:cubicBezTo>
                    <a:pt x="21396" y="2822"/>
                    <a:pt x="26754" y="8180"/>
                    <a:pt x="26754" y="14788"/>
                  </a:cubicBezTo>
                  <a:cubicBezTo>
                    <a:pt x="26754" y="21384"/>
                    <a:pt x="21396" y="26742"/>
                    <a:pt x="14788" y="26742"/>
                  </a:cubicBezTo>
                  <a:cubicBezTo>
                    <a:pt x="8181" y="26730"/>
                    <a:pt x="2823" y="21372"/>
                    <a:pt x="2823" y="14788"/>
                  </a:cubicBezTo>
                  <a:close/>
                </a:path>
              </a:pathLst>
            </a:custGeom>
            <a:gradFill>
              <a:gsLst>
                <a:gs pos="0">
                  <a:schemeClr val="dk2"/>
                </a:gs>
                <a:gs pos="100000">
                  <a:schemeClr val="lt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9"/>
            <p:cNvSpPr/>
            <p:nvPr/>
          </p:nvSpPr>
          <p:spPr>
            <a:xfrm>
              <a:off x="4537900" y="1829838"/>
              <a:ext cx="554575" cy="769750"/>
            </a:xfrm>
            <a:custGeom>
              <a:avLst/>
              <a:gdLst/>
              <a:ahLst/>
              <a:cxnLst/>
              <a:rect l="l" t="t" r="r" b="b"/>
              <a:pathLst>
                <a:path w="22183" h="30790" extrusionOk="0">
                  <a:moveTo>
                    <a:pt x="11062" y="0"/>
                  </a:moveTo>
                  <a:cubicBezTo>
                    <a:pt x="8978" y="0"/>
                    <a:pt x="6966" y="405"/>
                    <a:pt x="5061" y="1203"/>
                  </a:cubicBezTo>
                  <a:cubicBezTo>
                    <a:pt x="3239" y="1977"/>
                    <a:pt x="1584" y="3096"/>
                    <a:pt x="168" y="4513"/>
                  </a:cubicBezTo>
                  <a:cubicBezTo>
                    <a:pt x="108" y="4549"/>
                    <a:pt x="60" y="4608"/>
                    <a:pt x="1" y="4668"/>
                  </a:cubicBezTo>
                  <a:lnTo>
                    <a:pt x="1" y="4894"/>
                  </a:lnTo>
                  <a:lnTo>
                    <a:pt x="287" y="4608"/>
                  </a:lnTo>
                  <a:cubicBezTo>
                    <a:pt x="3168" y="1739"/>
                    <a:pt x="7002" y="143"/>
                    <a:pt x="11074" y="143"/>
                  </a:cubicBezTo>
                  <a:cubicBezTo>
                    <a:pt x="15158" y="143"/>
                    <a:pt x="18979" y="1727"/>
                    <a:pt x="21861" y="4608"/>
                  </a:cubicBezTo>
                  <a:cubicBezTo>
                    <a:pt x="21958" y="4694"/>
                    <a:pt x="22045" y="4790"/>
                    <a:pt x="22123" y="4870"/>
                  </a:cubicBezTo>
                  <a:lnTo>
                    <a:pt x="22123" y="4870"/>
                  </a:lnTo>
                  <a:lnTo>
                    <a:pt x="22123" y="4668"/>
                  </a:lnTo>
                  <a:lnTo>
                    <a:pt x="21956" y="4513"/>
                  </a:lnTo>
                  <a:cubicBezTo>
                    <a:pt x="20539" y="3096"/>
                    <a:pt x="18884" y="1977"/>
                    <a:pt x="17063" y="1203"/>
                  </a:cubicBezTo>
                  <a:cubicBezTo>
                    <a:pt x="15158" y="405"/>
                    <a:pt x="13145" y="0"/>
                    <a:pt x="11062" y="0"/>
                  </a:cubicBezTo>
                  <a:close/>
                  <a:moveTo>
                    <a:pt x="22123" y="4870"/>
                  </a:moveTo>
                  <a:lnTo>
                    <a:pt x="22123" y="4894"/>
                  </a:lnTo>
                  <a:lnTo>
                    <a:pt x="22146" y="4894"/>
                  </a:lnTo>
                  <a:cubicBezTo>
                    <a:pt x="22139" y="4886"/>
                    <a:pt x="22131" y="4878"/>
                    <a:pt x="22123" y="4870"/>
                  </a:cubicBezTo>
                  <a:close/>
                  <a:moveTo>
                    <a:pt x="37" y="25896"/>
                  </a:moveTo>
                  <a:lnTo>
                    <a:pt x="37" y="26123"/>
                  </a:lnTo>
                  <a:lnTo>
                    <a:pt x="203" y="26277"/>
                  </a:lnTo>
                  <a:cubicBezTo>
                    <a:pt x="1608" y="27694"/>
                    <a:pt x="3263" y="28813"/>
                    <a:pt x="5097" y="29587"/>
                  </a:cubicBezTo>
                  <a:cubicBezTo>
                    <a:pt x="7002" y="30385"/>
                    <a:pt x="9014" y="30790"/>
                    <a:pt x="11097" y="30790"/>
                  </a:cubicBezTo>
                  <a:cubicBezTo>
                    <a:pt x="13181" y="30790"/>
                    <a:pt x="15181" y="30385"/>
                    <a:pt x="17086" y="29587"/>
                  </a:cubicBezTo>
                  <a:cubicBezTo>
                    <a:pt x="18920" y="28813"/>
                    <a:pt x="20575" y="27694"/>
                    <a:pt x="21992" y="26277"/>
                  </a:cubicBezTo>
                  <a:lnTo>
                    <a:pt x="22146" y="26123"/>
                  </a:lnTo>
                  <a:lnTo>
                    <a:pt x="22182" y="26123"/>
                  </a:lnTo>
                  <a:lnTo>
                    <a:pt x="22182" y="25896"/>
                  </a:lnTo>
                  <a:cubicBezTo>
                    <a:pt x="22075" y="25980"/>
                    <a:pt x="21980" y="26087"/>
                    <a:pt x="21896" y="26170"/>
                  </a:cubicBezTo>
                  <a:cubicBezTo>
                    <a:pt x="19015" y="29052"/>
                    <a:pt x="15181" y="30635"/>
                    <a:pt x="11109" y="30635"/>
                  </a:cubicBezTo>
                  <a:cubicBezTo>
                    <a:pt x="7026" y="30635"/>
                    <a:pt x="3204" y="29064"/>
                    <a:pt x="322" y="26170"/>
                  </a:cubicBezTo>
                  <a:cubicBezTo>
                    <a:pt x="215" y="26087"/>
                    <a:pt x="120" y="25980"/>
                    <a:pt x="37" y="2589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9"/>
            <p:cNvSpPr/>
            <p:nvPr/>
          </p:nvSpPr>
          <p:spPr>
            <a:xfrm>
              <a:off x="4669175" y="2069163"/>
              <a:ext cx="291425" cy="291125"/>
            </a:xfrm>
            <a:custGeom>
              <a:avLst/>
              <a:gdLst/>
              <a:ahLst/>
              <a:cxnLst/>
              <a:rect l="l" t="t" r="r" b="b"/>
              <a:pathLst>
                <a:path w="11657" h="11645" extrusionOk="0">
                  <a:moveTo>
                    <a:pt x="5823" y="0"/>
                  </a:moveTo>
                  <a:cubicBezTo>
                    <a:pt x="2608" y="0"/>
                    <a:pt x="1" y="2596"/>
                    <a:pt x="1" y="5810"/>
                  </a:cubicBezTo>
                  <a:cubicBezTo>
                    <a:pt x="1" y="5858"/>
                    <a:pt x="36" y="5894"/>
                    <a:pt x="84" y="5894"/>
                  </a:cubicBezTo>
                  <a:cubicBezTo>
                    <a:pt x="120" y="5894"/>
                    <a:pt x="155" y="5858"/>
                    <a:pt x="155" y="5810"/>
                  </a:cubicBezTo>
                  <a:cubicBezTo>
                    <a:pt x="155" y="2679"/>
                    <a:pt x="2715" y="131"/>
                    <a:pt x="5835" y="131"/>
                  </a:cubicBezTo>
                  <a:cubicBezTo>
                    <a:pt x="8978" y="131"/>
                    <a:pt x="11526" y="2679"/>
                    <a:pt x="11526" y="5810"/>
                  </a:cubicBezTo>
                  <a:cubicBezTo>
                    <a:pt x="11526" y="8954"/>
                    <a:pt x="8966" y="11501"/>
                    <a:pt x="5835" y="11501"/>
                  </a:cubicBezTo>
                  <a:cubicBezTo>
                    <a:pt x="5799" y="11501"/>
                    <a:pt x="5763" y="11525"/>
                    <a:pt x="5763" y="11573"/>
                  </a:cubicBezTo>
                  <a:cubicBezTo>
                    <a:pt x="5763" y="11620"/>
                    <a:pt x="5799" y="11644"/>
                    <a:pt x="5835" y="11644"/>
                  </a:cubicBezTo>
                  <a:cubicBezTo>
                    <a:pt x="9049" y="11644"/>
                    <a:pt x="11657" y="9049"/>
                    <a:pt x="11657" y="5834"/>
                  </a:cubicBezTo>
                  <a:cubicBezTo>
                    <a:pt x="11657" y="2619"/>
                    <a:pt x="9049" y="12"/>
                    <a:pt x="5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9"/>
            <p:cNvSpPr/>
            <p:nvPr/>
          </p:nvSpPr>
          <p:spPr>
            <a:xfrm>
              <a:off x="4495350" y="1894713"/>
              <a:ext cx="546525" cy="640300"/>
            </a:xfrm>
            <a:custGeom>
              <a:avLst/>
              <a:gdLst/>
              <a:ahLst/>
              <a:cxnLst/>
              <a:rect l="l" t="t" r="r" b="b"/>
              <a:pathLst>
                <a:path w="21861" h="25612" extrusionOk="0">
                  <a:moveTo>
                    <a:pt x="12799" y="1"/>
                  </a:moveTo>
                  <a:cubicBezTo>
                    <a:pt x="9370" y="1"/>
                    <a:pt x="6156" y="1346"/>
                    <a:pt x="3751" y="3751"/>
                  </a:cubicBezTo>
                  <a:cubicBezTo>
                    <a:pt x="1322" y="6180"/>
                    <a:pt x="0" y="9383"/>
                    <a:pt x="0" y="12800"/>
                  </a:cubicBezTo>
                  <a:cubicBezTo>
                    <a:pt x="0" y="16229"/>
                    <a:pt x="1334" y="19444"/>
                    <a:pt x="3751" y="21849"/>
                  </a:cubicBezTo>
                  <a:cubicBezTo>
                    <a:pt x="6168" y="24278"/>
                    <a:pt x="9370" y="25611"/>
                    <a:pt x="12799" y="25611"/>
                  </a:cubicBezTo>
                  <a:cubicBezTo>
                    <a:pt x="16217" y="25611"/>
                    <a:pt x="19431" y="24266"/>
                    <a:pt x="21848" y="21849"/>
                  </a:cubicBezTo>
                  <a:cubicBezTo>
                    <a:pt x="21848" y="21837"/>
                    <a:pt x="21860" y="21813"/>
                    <a:pt x="21860" y="21789"/>
                  </a:cubicBezTo>
                  <a:cubicBezTo>
                    <a:pt x="21860" y="21772"/>
                    <a:pt x="21860" y="21761"/>
                    <a:pt x="21855" y="21761"/>
                  </a:cubicBezTo>
                  <a:cubicBezTo>
                    <a:pt x="21854" y="21761"/>
                    <a:pt x="21851" y="21762"/>
                    <a:pt x="21848" y="21766"/>
                  </a:cubicBezTo>
                  <a:cubicBezTo>
                    <a:pt x="21830" y="21748"/>
                    <a:pt x="21810" y="21739"/>
                    <a:pt x="21790" y="21739"/>
                  </a:cubicBezTo>
                  <a:cubicBezTo>
                    <a:pt x="21771" y="21739"/>
                    <a:pt x="21753" y="21748"/>
                    <a:pt x="21741" y="21766"/>
                  </a:cubicBezTo>
                  <a:cubicBezTo>
                    <a:pt x="19348" y="24159"/>
                    <a:pt x="16169" y="25468"/>
                    <a:pt x="12799" y="25468"/>
                  </a:cubicBezTo>
                  <a:cubicBezTo>
                    <a:pt x="9418" y="25468"/>
                    <a:pt x="6227" y="24147"/>
                    <a:pt x="3846" y="21766"/>
                  </a:cubicBezTo>
                  <a:cubicBezTo>
                    <a:pt x="1453" y="19372"/>
                    <a:pt x="143" y="16193"/>
                    <a:pt x="143" y="12824"/>
                  </a:cubicBezTo>
                  <a:cubicBezTo>
                    <a:pt x="143" y="9443"/>
                    <a:pt x="1465" y="6252"/>
                    <a:pt x="3846" y="3870"/>
                  </a:cubicBezTo>
                  <a:cubicBezTo>
                    <a:pt x="6251" y="1477"/>
                    <a:pt x="9418" y="168"/>
                    <a:pt x="12799" y="168"/>
                  </a:cubicBezTo>
                  <a:cubicBezTo>
                    <a:pt x="16169" y="168"/>
                    <a:pt x="19360" y="1489"/>
                    <a:pt x="21741" y="3870"/>
                  </a:cubicBezTo>
                  <a:cubicBezTo>
                    <a:pt x="21753" y="3888"/>
                    <a:pt x="21771" y="3897"/>
                    <a:pt x="21790" y="3897"/>
                  </a:cubicBezTo>
                  <a:cubicBezTo>
                    <a:pt x="21810" y="3897"/>
                    <a:pt x="21830" y="3888"/>
                    <a:pt x="21848" y="3870"/>
                  </a:cubicBezTo>
                  <a:cubicBezTo>
                    <a:pt x="21848" y="3859"/>
                    <a:pt x="21860" y="3835"/>
                    <a:pt x="21860" y="3811"/>
                  </a:cubicBezTo>
                  <a:cubicBezTo>
                    <a:pt x="21860" y="3787"/>
                    <a:pt x="21860" y="3775"/>
                    <a:pt x="21848" y="3751"/>
                  </a:cubicBezTo>
                  <a:cubicBezTo>
                    <a:pt x="19419" y="1334"/>
                    <a:pt x="16217" y="1"/>
                    <a:pt x="12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9"/>
            <p:cNvSpPr/>
            <p:nvPr/>
          </p:nvSpPr>
          <p:spPr>
            <a:xfrm>
              <a:off x="4611425" y="2011113"/>
              <a:ext cx="408125" cy="408100"/>
            </a:xfrm>
            <a:custGeom>
              <a:avLst/>
              <a:gdLst/>
              <a:ahLst/>
              <a:cxnLst/>
              <a:rect l="l" t="t" r="r" b="b"/>
              <a:pathLst>
                <a:path w="16325" h="16324" extrusionOk="0">
                  <a:moveTo>
                    <a:pt x="8168" y="0"/>
                  </a:moveTo>
                  <a:cubicBezTo>
                    <a:pt x="3656" y="0"/>
                    <a:pt x="1" y="3656"/>
                    <a:pt x="1" y="8168"/>
                  </a:cubicBezTo>
                  <a:cubicBezTo>
                    <a:pt x="1" y="8204"/>
                    <a:pt x="25" y="8239"/>
                    <a:pt x="72" y="8239"/>
                  </a:cubicBezTo>
                  <a:cubicBezTo>
                    <a:pt x="120" y="8239"/>
                    <a:pt x="144" y="8204"/>
                    <a:pt x="144" y="8168"/>
                  </a:cubicBezTo>
                  <a:cubicBezTo>
                    <a:pt x="144" y="3739"/>
                    <a:pt x="3727" y="155"/>
                    <a:pt x="8156" y="155"/>
                  </a:cubicBezTo>
                  <a:cubicBezTo>
                    <a:pt x="12574" y="155"/>
                    <a:pt x="16157" y="3739"/>
                    <a:pt x="16157" y="8168"/>
                  </a:cubicBezTo>
                  <a:cubicBezTo>
                    <a:pt x="16157" y="12585"/>
                    <a:pt x="12574" y="16169"/>
                    <a:pt x="8156" y="16169"/>
                  </a:cubicBezTo>
                  <a:cubicBezTo>
                    <a:pt x="8109" y="16169"/>
                    <a:pt x="8073" y="16205"/>
                    <a:pt x="8073" y="16240"/>
                  </a:cubicBezTo>
                  <a:cubicBezTo>
                    <a:pt x="8073" y="16288"/>
                    <a:pt x="8109" y="16324"/>
                    <a:pt x="8156" y="16324"/>
                  </a:cubicBezTo>
                  <a:cubicBezTo>
                    <a:pt x="12657" y="16324"/>
                    <a:pt x="16324" y="12657"/>
                    <a:pt x="16324" y="8156"/>
                  </a:cubicBezTo>
                  <a:cubicBezTo>
                    <a:pt x="16324" y="3644"/>
                    <a:pt x="12681" y="0"/>
                    <a:pt x="8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9"/>
            <p:cNvSpPr/>
            <p:nvPr/>
          </p:nvSpPr>
          <p:spPr>
            <a:xfrm>
              <a:off x="4557250" y="1963213"/>
              <a:ext cx="490875" cy="503000"/>
            </a:xfrm>
            <a:custGeom>
              <a:avLst/>
              <a:gdLst/>
              <a:ahLst/>
              <a:cxnLst/>
              <a:rect l="l" t="t" r="r" b="b"/>
              <a:pathLst>
                <a:path w="19635" h="20120" extrusionOk="0">
                  <a:moveTo>
                    <a:pt x="10345" y="1"/>
                  </a:moveTo>
                  <a:cubicBezTo>
                    <a:pt x="9033" y="1"/>
                    <a:pt x="7721" y="263"/>
                    <a:pt x="6466" y="785"/>
                  </a:cubicBezTo>
                  <a:cubicBezTo>
                    <a:pt x="3977" y="1809"/>
                    <a:pt x="2061" y="3738"/>
                    <a:pt x="1037" y="6226"/>
                  </a:cubicBezTo>
                  <a:cubicBezTo>
                    <a:pt x="1" y="8715"/>
                    <a:pt x="25" y="11441"/>
                    <a:pt x="1049" y="13918"/>
                  </a:cubicBezTo>
                  <a:cubicBezTo>
                    <a:pt x="2072" y="16406"/>
                    <a:pt x="4025" y="18323"/>
                    <a:pt x="6513" y="19359"/>
                  </a:cubicBezTo>
                  <a:cubicBezTo>
                    <a:pt x="7741" y="19866"/>
                    <a:pt x="9030" y="20119"/>
                    <a:pt x="10321" y="20119"/>
                  </a:cubicBezTo>
                  <a:cubicBezTo>
                    <a:pt x="11634" y="20119"/>
                    <a:pt x="12950" y="19858"/>
                    <a:pt x="14205" y="19335"/>
                  </a:cubicBezTo>
                  <a:cubicBezTo>
                    <a:pt x="16670" y="18311"/>
                    <a:pt x="18598" y="16394"/>
                    <a:pt x="19622" y="13918"/>
                  </a:cubicBezTo>
                  <a:cubicBezTo>
                    <a:pt x="19634" y="13894"/>
                    <a:pt x="19622" y="13882"/>
                    <a:pt x="19622" y="13858"/>
                  </a:cubicBezTo>
                  <a:cubicBezTo>
                    <a:pt x="19610" y="13834"/>
                    <a:pt x="19587" y="13823"/>
                    <a:pt x="19575" y="13823"/>
                  </a:cubicBezTo>
                  <a:lnTo>
                    <a:pt x="19515" y="13823"/>
                  </a:lnTo>
                  <a:cubicBezTo>
                    <a:pt x="19491" y="13834"/>
                    <a:pt x="19467" y="13846"/>
                    <a:pt x="19467" y="13858"/>
                  </a:cubicBezTo>
                  <a:cubicBezTo>
                    <a:pt x="18455" y="16287"/>
                    <a:pt x="16550" y="18192"/>
                    <a:pt x="14133" y="19204"/>
                  </a:cubicBezTo>
                  <a:cubicBezTo>
                    <a:pt x="12910" y="19718"/>
                    <a:pt x="11617" y="19974"/>
                    <a:pt x="10324" y="19974"/>
                  </a:cubicBezTo>
                  <a:cubicBezTo>
                    <a:pt x="9039" y="19974"/>
                    <a:pt x="7754" y="19721"/>
                    <a:pt x="6537" y="19216"/>
                  </a:cubicBezTo>
                  <a:cubicBezTo>
                    <a:pt x="4097" y="18204"/>
                    <a:pt x="2180" y="16299"/>
                    <a:pt x="1168" y="13858"/>
                  </a:cubicBezTo>
                  <a:cubicBezTo>
                    <a:pt x="144" y="11417"/>
                    <a:pt x="144" y="8715"/>
                    <a:pt x="1156" y="6274"/>
                  </a:cubicBezTo>
                  <a:cubicBezTo>
                    <a:pt x="2168" y="3833"/>
                    <a:pt x="4073" y="1916"/>
                    <a:pt x="6513" y="904"/>
                  </a:cubicBezTo>
                  <a:cubicBezTo>
                    <a:pt x="7741" y="383"/>
                    <a:pt x="9035" y="124"/>
                    <a:pt x="10328" y="124"/>
                  </a:cubicBezTo>
                  <a:cubicBezTo>
                    <a:pt x="11606" y="124"/>
                    <a:pt x="12884" y="377"/>
                    <a:pt x="14098" y="880"/>
                  </a:cubicBezTo>
                  <a:cubicBezTo>
                    <a:pt x="16539" y="1892"/>
                    <a:pt x="18455" y="3797"/>
                    <a:pt x="19467" y="6238"/>
                  </a:cubicBezTo>
                  <a:cubicBezTo>
                    <a:pt x="19477" y="6275"/>
                    <a:pt x="19507" y="6290"/>
                    <a:pt x="19536" y="6290"/>
                  </a:cubicBezTo>
                  <a:cubicBezTo>
                    <a:pt x="19545" y="6290"/>
                    <a:pt x="19554" y="6289"/>
                    <a:pt x="19563" y="6286"/>
                  </a:cubicBezTo>
                  <a:cubicBezTo>
                    <a:pt x="19598" y="6274"/>
                    <a:pt x="19622" y="6226"/>
                    <a:pt x="19598" y="6203"/>
                  </a:cubicBezTo>
                  <a:cubicBezTo>
                    <a:pt x="18575" y="3714"/>
                    <a:pt x="16646" y="1785"/>
                    <a:pt x="14157" y="761"/>
                  </a:cubicBezTo>
                  <a:cubicBezTo>
                    <a:pt x="12924" y="254"/>
                    <a:pt x="11635" y="1"/>
                    <a:pt x="10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 name="Google Shape;1330;p29"/>
          <p:cNvSpPr txBox="1">
            <a:spLocks noGrp="1"/>
          </p:cNvSpPr>
          <p:nvPr>
            <p:ph type="title"/>
          </p:nvPr>
        </p:nvSpPr>
        <p:spPr>
          <a:xfrm>
            <a:off x="1569600" y="632475"/>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dk1"/>
                </a:solidFill>
              </a:rPr>
              <a:t>Sneak Peak </a:t>
            </a:r>
            <a:endParaRPr sz="4000">
              <a:solidFill>
                <a:schemeClr val="dk1"/>
              </a:solidFill>
              <a:latin typeface="Barlow Condensed"/>
              <a:ea typeface="Barlow Condensed"/>
              <a:cs typeface="Barlow Condensed"/>
              <a:sym typeface="Barlow Condensed"/>
            </a:endParaRPr>
          </a:p>
        </p:txBody>
      </p:sp>
      <p:cxnSp>
        <p:nvCxnSpPr>
          <p:cNvPr id="1331" name="Google Shape;1331;p29"/>
          <p:cNvCxnSpPr/>
          <p:nvPr/>
        </p:nvCxnSpPr>
        <p:spPr>
          <a:xfrm>
            <a:off x="3964350" y="1406353"/>
            <a:ext cx="1215300" cy="0"/>
          </a:xfrm>
          <a:prstGeom prst="straightConnector1">
            <a:avLst/>
          </a:prstGeom>
          <a:noFill/>
          <a:ln w="9525" cap="flat" cmpd="sng">
            <a:solidFill>
              <a:schemeClr val="dk1"/>
            </a:solidFill>
            <a:prstDash val="solid"/>
            <a:round/>
            <a:headEnd type="none" w="med" len="med"/>
            <a:tailEnd type="none" w="med" len="med"/>
          </a:ln>
        </p:spPr>
      </p:cxnSp>
      <p:pic>
        <p:nvPicPr>
          <p:cNvPr id="2" name="method 1 video">
            <a:hlinkClick r:id="" action="ppaction://media"/>
            <a:extLst>
              <a:ext uri="{FF2B5EF4-FFF2-40B4-BE49-F238E27FC236}">
                <a16:creationId xmlns:a16="http://schemas.microsoft.com/office/drawing/2014/main" id="{10AAE2A9-9B1E-EBDB-CB55-8290D44B742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17832" y="1525645"/>
            <a:ext cx="6096000" cy="3251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3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5"/>
        <p:cNvGrpSpPr/>
        <p:nvPr/>
      </p:nvGrpSpPr>
      <p:grpSpPr>
        <a:xfrm>
          <a:off x="0" y="0"/>
          <a:ext cx="0" cy="0"/>
          <a:chOff x="0" y="0"/>
          <a:chExt cx="0" cy="0"/>
        </a:xfrm>
      </p:grpSpPr>
      <p:sp>
        <p:nvSpPr>
          <p:cNvPr id="1336" name="Google Shape;1336;p30"/>
          <p:cNvSpPr txBox="1">
            <a:spLocks noGrp="1"/>
          </p:cNvSpPr>
          <p:nvPr>
            <p:ph type="title"/>
          </p:nvPr>
        </p:nvSpPr>
        <p:spPr>
          <a:xfrm>
            <a:off x="1435125" y="440825"/>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Approach 2</a:t>
            </a:r>
            <a:endParaRPr>
              <a:solidFill>
                <a:schemeClr val="lt1"/>
              </a:solidFill>
              <a:latin typeface="Barlow Condensed"/>
              <a:ea typeface="Barlow Condensed"/>
              <a:cs typeface="Barlow Condensed"/>
              <a:sym typeface="Barlow Condensed"/>
            </a:endParaRPr>
          </a:p>
        </p:txBody>
      </p:sp>
      <p:sp>
        <p:nvSpPr>
          <p:cNvPr id="1337" name="Google Shape;1337;p30"/>
          <p:cNvSpPr txBox="1">
            <a:spLocks noGrp="1"/>
          </p:cNvSpPr>
          <p:nvPr>
            <p:ph type="subTitle" idx="1"/>
          </p:nvPr>
        </p:nvSpPr>
        <p:spPr>
          <a:xfrm>
            <a:off x="1677775" y="1660450"/>
            <a:ext cx="6004800" cy="310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We need to work on both, textual data and numerical data.</a:t>
            </a:r>
            <a:endParaRPr/>
          </a:p>
          <a:p>
            <a:pPr marL="457200" lvl="0" indent="-317500" algn="l" rtl="0">
              <a:spcBef>
                <a:spcPts val="0"/>
              </a:spcBef>
              <a:spcAft>
                <a:spcPts val="0"/>
              </a:spcAft>
              <a:buSzPts val="1400"/>
              <a:buChar char="●"/>
            </a:pPr>
            <a:r>
              <a:rPr lang="en"/>
              <a:t>Took top 25 news headline from 2008-2016.</a:t>
            </a:r>
            <a:endParaRPr/>
          </a:p>
          <a:p>
            <a:pPr marL="914400" lvl="1" indent="-317500" algn="l" rtl="0">
              <a:spcBef>
                <a:spcPts val="0"/>
              </a:spcBef>
              <a:spcAft>
                <a:spcPts val="0"/>
              </a:spcAft>
              <a:buSzPts val="1400"/>
              <a:buChar char="○"/>
            </a:pPr>
            <a:r>
              <a:rPr lang="en"/>
              <a:t>EDA (Padlen=1400, vocab=22363)</a:t>
            </a:r>
            <a:endParaRPr/>
          </a:p>
          <a:p>
            <a:pPr marL="914400" lvl="1" indent="-317500" algn="l" rtl="0">
              <a:spcBef>
                <a:spcPts val="0"/>
              </a:spcBef>
              <a:spcAft>
                <a:spcPts val="0"/>
              </a:spcAft>
              <a:buSzPts val="1400"/>
              <a:buChar char="○"/>
            </a:pPr>
            <a:r>
              <a:rPr lang="en"/>
              <a:t>Remove patterns</a:t>
            </a:r>
            <a:endParaRPr/>
          </a:p>
          <a:p>
            <a:pPr marL="914400" lvl="1" indent="-317500" algn="l" rtl="0">
              <a:spcBef>
                <a:spcPts val="0"/>
              </a:spcBef>
              <a:spcAft>
                <a:spcPts val="0"/>
              </a:spcAft>
              <a:buSzPts val="1400"/>
              <a:buChar char="○"/>
            </a:pPr>
            <a:r>
              <a:rPr lang="en"/>
              <a:t>Lemmatization</a:t>
            </a:r>
            <a:endParaRPr/>
          </a:p>
          <a:p>
            <a:pPr marL="914400" lvl="1" indent="-317500" algn="l" rtl="0">
              <a:spcBef>
                <a:spcPts val="0"/>
              </a:spcBef>
              <a:spcAft>
                <a:spcPts val="0"/>
              </a:spcAft>
              <a:buSzPts val="1400"/>
              <a:buChar char="○"/>
            </a:pPr>
            <a:r>
              <a:rPr lang="en"/>
              <a:t>Remove stopwords</a:t>
            </a:r>
            <a:endParaRPr/>
          </a:p>
          <a:p>
            <a:pPr marL="914400" lvl="1" indent="-317500" algn="l" rtl="0">
              <a:spcBef>
                <a:spcPts val="0"/>
              </a:spcBef>
              <a:spcAft>
                <a:spcPts val="0"/>
              </a:spcAft>
              <a:buSzPts val="1400"/>
              <a:buChar char="○"/>
            </a:pPr>
            <a:r>
              <a:rPr lang="en"/>
              <a:t>Convert to vectors using FastText word embedding</a:t>
            </a:r>
            <a:endParaRPr/>
          </a:p>
          <a:p>
            <a:pPr marL="457200" lvl="0" indent="-317500" algn="l" rtl="0">
              <a:spcBef>
                <a:spcPts val="0"/>
              </a:spcBef>
              <a:spcAft>
                <a:spcPts val="0"/>
              </a:spcAft>
              <a:buSzPts val="1400"/>
              <a:buChar char="●"/>
            </a:pPr>
            <a:r>
              <a:rPr lang="en"/>
              <a:t>Took matching datetime Microsoft Stock data.</a:t>
            </a:r>
            <a:endParaRPr/>
          </a:p>
          <a:p>
            <a:pPr marL="914400" lvl="1" indent="-317500" algn="l" rtl="0">
              <a:spcBef>
                <a:spcPts val="0"/>
              </a:spcBef>
              <a:spcAft>
                <a:spcPts val="0"/>
              </a:spcAft>
              <a:buSzPts val="1400"/>
              <a:buChar char="○"/>
            </a:pPr>
            <a:r>
              <a:rPr lang="en"/>
              <a:t>Data normalization</a:t>
            </a:r>
            <a:endParaRPr/>
          </a:p>
          <a:p>
            <a:pPr marL="457200" lvl="0" indent="-317500" algn="l" rtl="0">
              <a:spcBef>
                <a:spcPts val="0"/>
              </a:spcBef>
              <a:spcAft>
                <a:spcPts val="0"/>
              </a:spcAft>
              <a:buSzPts val="1400"/>
              <a:buChar char="●"/>
            </a:pPr>
            <a:r>
              <a:rPr lang="en"/>
              <a:t>Multi-input deep learning model</a:t>
            </a:r>
            <a:endParaRPr/>
          </a:p>
        </p:txBody>
      </p:sp>
      <p:cxnSp>
        <p:nvCxnSpPr>
          <p:cNvPr id="1338" name="Google Shape;1338;p30"/>
          <p:cNvCxnSpPr/>
          <p:nvPr/>
        </p:nvCxnSpPr>
        <p:spPr>
          <a:xfrm>
            <a:off x="3829875" y="1289228"/>
            <a:ext cx="1215300" cy="0"/>
          </a:xfrm>
          <a:prstGeom prst="straightConnector1">
            <a:avLst/>
          </a:prstGeom>
          <a:noFill/>
          <a:ln w="9525" cap="flat" cmpd="sng">
            <a:solidFill>
              <a:schemeClr val="dk1"/>
            </a:solidFill>
            <a:prstDash val="solid"/>
            <a:round/>
            <a:headEnd type="none" w="med" len="med"/>
            <a:tailEnd type="none" w="med" len="med"/>
          </a:ln>
        </p:spPr>
      </p:cxnSp>
      <p:grpSp>
        <p:nvGrpSpPr>
          <p:cNvPr id="1339" name="Google Shape;1339;p30"/>
          <p:cNvGrpSpPr/>
          <p:nvPr/>
        </p:nvGrpSpPr>
        <p:grpSpPr>
          <a:xfrm>
            <a:off x="4522375" y="4341025"/>
            <a:ext cx="315575" cy="366750"/>
            <a:chOff x="8558925" y="4522650"/>
            <a:chExt cx="315575" cy="366750"/>
          </a:xfrm>
        </p:grpSpPr>
        <p:grpSp>
          <p:nvGrpSpPr>
            <p:cNvPr id="1340" name="Google Shape;1340;p30"/>
            <p:cNvGrpSpPr/>
            <p:nvPr/>
          </p:nvGrpSpPr>
          <p:grpSpPr>
            <a:xfrm>
              <a:off x="8558925" y="4629825"/>
              <a:ext cx="107200" cy="107175"/>
              <a:chOff x="4125350" y="1946513"/>
              <a:chExt cx="107200" cy="107175"/>
            </a:xfrm>
          </p:grpSpPr>
          <p:sp>
            <p:nvSpPr>
              <p:cNvPr id="1341" name="Google Shape;1341;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0"/>
            <p:cNvGrpSpPr/>
            <p:nvPr/>
          </p:nvGrpSpPr>
          <p:grpSpPr>
            <a:xfrm>
              <a:off x="8711325" y="4782225"/>
              <a:ext cx="107200" cy="107175"/>
              <a:chOff x="4125350" y="1946513"/>
              <a:chExt cx="107200" cy="107175"/>
            </a:xfrm>
          </p:grpSpPr>
          <p:sp>
            <p:nvSpPr>
              <p:cNvPr id="1344" name="Google Shape;1344;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0"/>
            <p:cNvGrpSpPr/>
            <p:nvPr/>
          </p:nvGrpSpPr>
          <p:grpSpPr>
            <a:xfrm>
              <a:off x="8767300" y="4522650"/>
              <a:ext cx="107200" cy="107175"/>
              <a:chOff x="4125350" y="1946513"/>
              <a:chExt cx="107200" cy="107175"/>
            </a:xfrm>
          </p:grpSpPr>
          <p:sp>
            <p:nvSpPr>
              <p:cNvPr id="1347" name="Google Shape;1347;p30"/>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0"/>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9" name="Google Shape;1349;p30"/>
          <p:cNvGrpSpPr/>
          <p:nvPr/>
        </p:nvGrpSpPr>
        <p:grpSpPr>
          <a:xfrm>
            <a:off x="7732699" y="299993"/>
            <a:ext cx="438754" cy="772904"/>
            <a:chOff x="4950175" y="2998438"/>
            <a:chExt cx="88725" cy="156300"/>
          </a:xfrm>
        </p:grpSpPr>
        <p:sp>
          <p:nvSpPr>
            <p:cNvPr id="1350" name="Google Shape;1350;p30"/>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0"/>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0"/>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0"/>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0"/>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0"/>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0"/>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0"/>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0"/>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0"/>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0"/>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0"/>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0"/>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0"/>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0"/>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0"/>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0"/>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0"/>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0"/>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0"/>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0"/>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0"/>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0"/>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0"/>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0"/>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0"/>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0"/>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0"/>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0"/>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0"/>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0"/>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0"/>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0"/>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0"/>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0"/>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0"/>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30"/>
          <p:cNvGrpSpPr/>
          <p:nvPr/>
        </p:nvGrpSpPr>
        <p:grpSpPr>
          <a:xfrm flipH="1">
            <a:off x="713213" y="3824384"/>
            <a:ext cx="361129" cy="3106418"/>
            <a:chOff x="6317900" y="1197313"/>
            <a:chExt cx="180700" cy="1554375"/>
          </a:xfrm>
        </p:grpSpPr>
        <p:sp>
          <p:nvSpPr>
            <p:cNvPr id="1387" name="Google Shape;1387;p30"/>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0"/>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0"/>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0"/>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0"/>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0"/>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6"/>
        <p:cNvGrpSpPr/>
        <p:nvPr/>
      </p:nvGrpSpPr>
      <p:grpSpPr>
        <a:xfrm>
          <a:off x="0" y="0"/>
          <a:ext cx="0" cy="0"/>
          <a:chOff x="0" y="0"/>
          <a:chExt cx="0" cy="0"/>
        </a:xfrm>
      </p:grpSpPr>
      <p:grpSp>
        <p:nvGrpSpPr>
          <p:cNvPr id="1397" name="Google Shape;1397;p31"/>
          <p:cNvGrpSpPr/>
          <p:nvPr/>
        </p:nvGrpSpPr>
        <p:grpSpPr>
          <a:xfrm>
            <a:off x="1088100" y="925950"/>
            <a:ext cx="315575" cy="366750"/>
            <a:chOff x="8558925" y="4522650"/>
            <a:chExt cx="315575" cy="366750"/>
          </a:xfrm>
        </p:grpSpPr>
        <p:grpSp>
          <p:nvGrpSpPr>
            <p:cNvPr id="1398" name="Google Shape;1398;p31"/>
            <p:cNvGrpSpPr/>
            <p:nvPr/>
          </p:nvGrpSpPr>
          <p:grpSpPr>
            <a:xfrm>
              <a:off x="8558925" y="4629825"/>
              <a:ext cx="107200" cy="107175"/>
              <a:chOff x="4125350" y="1946513"/>
              <a:chExt cx="107200" cy="107175"/>
            </a:xfrm>
          </p:grpSpPr>
          <p:sp>
            <p:nvSpPr>
              <p:cNvPr id="1399" name="Google Shape;1399;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31"/>
            <p:cNvGrpSpPr/>
            <p:nvPr/>
          </p:nvGrpSpPr>
          <p:grpSpPr>
            <a:xfrm>
              <a:off x="8711325" y="4782225"/>
              <a:ext cx="107200" cy="107175"/>
              <a:chOff x="4125350" y="1946513"/>
              <a:chExt cx="107200" cy="107175"/>
            </a:xfrm>
          </p:grpSpPr>
          <p:sp>
            <p:nvSpPr>
              <p:cNvPr id="1402" name="Google Shape;1402;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31"/>
            <p:cNvGrpSpPr/>
            <p:nvPr/>
          </p:nvGrpSpPr>
          <p:grpSpPr>
            <a:xfrm>
              <a:off x="8767300" y="4522650"/>
              <a:ext cx="107200" cy="107175"/>
              <a:chOff x="4125350" y="1946513"/>
              <a:chExt cx="107200" cy="107175"/>
            </a:xfrm>
          </p:grpSpPr>
          <p:sp>
            <p:nvSpPr>
              <p:cNvPr id="1405" name="Google Shape;1405;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7" name="Google Shape;1407;p31"/>
          <p:cNvGrpSpPr/>
          <p:nvPr/>
        </p:nvGrpSpPr>
        <p:grpSpPr>
          <a:xfrm flipH="1">
            <a:off x="7380725" y="925941"/>
            <a:ext cx="194400" cy="112209"/>
            <a:chOff x="265900" y="3852516"/>
            <a:chExt cx="194400" cy="112209"/>
          </a:xfrm>
        </p:grpSpPr>
        <p:sp>
          <p:nvSpPr>
            <p:cNvPr id="1408" name="Google Shape;1408;p31"/>
            <p:cNvSpPr/>
            <p:nvPr/>
          </p:nvSpPr>
          <p:spPr>
            <a:xfrm rot="-5400000">
              <a:off x="258400" y="3860025"/>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rot="-5400000">
              <a:off x="355600" y="3860016"/>
              <a:ext cx="112200" cy="97200"/>
            </a:xfrm>
            <a:prstGeom prst="triangle">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31"/>
          <p:cNvGrpSpPr/>
          <p:nvPr/>
        </p:nvGrpSpPr>
        <p:grpSpPr>
          <a:xfrm rot="5400000">
            <a:off x="7456475" y="3761175"/>
            <a:ext cx="315575" cy="366750"/>
            <a:chOff x="8558925" y="4522650"/>
            <a:chExt cx="315575" cy="366750"/>
          </a:xfrm>
        </p:grpSpPr>
        <p:grpSp>
          <p:nvGrpSpPr>
            <p:cNvPr id="1411" name="Google Shape;1411;p31"/>
            <p:cNvGrpSpPr/>
            <p:nvPr/>
          </p:nvGrpSpPr>
          <p:grpSpPr>
            <a:xfrm>
              <a:off x="8558925" y="4629825"/>
              <a:ext cx="107200" cy="107175"/>
              <a:chOff x="4125350" y="1946513"/>
              <a:chExt cx="107200" cy="107175"/>
            </a:xfrm>
          </p:grpSpPr>
          <p:sp>
            <p:nvSpPr>
              <p:cNvPr id="1412" name="Google Shape;1412;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31"/>
            <p:cNvGrpSpPr/>
            <p:nvPr/>
          </p:nvGrpSpPr>
          <p:grpSpPr>
            <a:xfrm>
              <a:off x="8711325" y="4782225"/>
              <a:ext cx="107200" cy="107175"/>
              <a:chOff x="4125350" y="1946513"/>
              <a:chExt cx="107200" cy="107175"/>
            </a:xfrm>
          </p:grpSpPr>
          <p:sp>
            <p:nvSpPr>
              <p:cNvPr id="1415" name="Google Shape;1415;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31"/>
            <p:cNvGrpSpPr/>
            <p:nvPr/>
          </p:nvGrpSpPr>
          <p:grpSpPr>
            <a:xfrm>
              <a:off x="8767300" y="4522650"/>
              <a:ext cx="107200" cy="107175"/>
              <a:chOff x="4125350" y="1946513"/>
              <a:chExt cx="107200" cy="107175"/>
            </a:xfrm>
          </p:grpSpPr>
          <p:sp>
            <p:nvSpPr>
              <p:cNvPr id="1418" name="Google Shape;1418;p31"/>
              <p:cNvSpPr/>
              <p:nvPr/>
            </p:nvSpPr>
            <p:spPr>
              <a:xfrm>
                <a:off x="4174775" y="1946513"/>
                <a:ext cx="8050" cy="107175"/>
              </a:xfrm>
              <a:custGeom>
                <a:avLst/>
                <a:gdLst/>
                <a:ahLst/>
                <a:cxnLst/>
                <a:rect l="l" t="t" r="r" b="b"/>
                <a:pathLst>
                  <a:path w="322" h="4287" extrusionOk="0">
                    <a:moveTo>
                      <a:pt x="0" y="1"/>
                    </a:moveTo>
                    <a:lnTo>
                      <a:pt x="0" y="4287"/>
                    </a:lnTo>
                    <a:lnTo>
                      <a:pt x="322" y="4287"/>
                    </a:lnTo>
                    <a:lnTo>
                      <a:pt x="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1"/>
              <p:cNvSpPr/>
              <p:nvPr/>
            </p:nvSpPr>
            <p:spPr>
              <a:xfrm>
                <a:off x="4125350" y="1996213"/>
                <a:ext cx="107200" cy="7775"/>
              </a:xfrm>
              <a:custGeom>
                <a:avLst/>
                <a:gdLst/>
                <a:ahLst/>
                <a:cxnLst/>
                <a:rect l="l" t="t" r="r" b="b"/>
                <a:pathLst>
                  <a:path w="4288" h="311" extrusionOk="0">
                    <a:moveTo>
                      <a:pt x="1" y="1"/>
                    </a:moveTo>
                    <a:lnTo>
                      <a:pt x="1" y="311"/>
                    </a:lnTo>
                    <a:lnTo>
                      <a:pt x="4287" y="311"/>
                    </a:lnTo>
                    <a:lnTo>
                      <a:pt x="42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0" name="Google Shape;1420;p31"/>
          <p:cNvGrpSpPr/>
          <p:nvPr/>
        </p:nvGrpSpPr>
        <p:grpSpPr>
          <a:xfrm flipH="1">
            <a:off x="4391436" y="4291309"/>
            <a:ext cx="361129" cy="3106418"/>
            <a:chOff x="6317900" y="1197313"/>
            <a:chExt cx="180700" cy="1554375"/>
          </a:xfrm>
        </p:grpSpPr>
        <p:sp>
          <p:nvSpPr>
            <p:cNvPr id="1421" name="Google Shape;1421;p31"/>
            <p:cNvSpPr/>
            <p:nvPr/>
          </p:nvSpPr>
          <p:spPr>
            <a:xfrm>
              <a:off x="6367900" y="1231538"/>
              <a:ext cx="126225" cy="1520150"/>
            </a:xfrm>
            <a:custGeom>
              <a:avLst/>
              <a:gdLst/>
              <a:ahLst/>
              <a:cxnLst/>
              <a:rect l="l" t="t" r="r" b="b"/>
              <a:pathLst>
                <a:path w="5049" h="60806" extrusionOk="0">
                  <a:moveTo>
                    <a:pt x="167" y="60806"/>
                  </a:moveTo>
                  <a:lnTo>
                    <a:pt x="0" y="60806"/>
                  </a:lnTo>
                  <a:lnTo>
                    <a:pt x="0" y="4930"/>
                  </a:lnTo>
                  <a:lnTo>
                    <a:pt x="24" y="4894"/>
                  </a:lnTo>
                  <a:lnTo>
                    <a:pt x="4930" y="1"/>
                  </a:lnTo>
                  <a:lnTo>
                    <a:pt x="5049" y="120"/>
                  </a:lnTo>
                  <a:lnTo>
                    <a:pt x="167" y="49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6486675" y="1227088"/>
              <a:ext cx="11925" cy="11925"/>
            </a:xfrm>
            <a:custGeom>
              <a:avLst/>
              <a:gdLst/>
              <a:ahLst/>
              <a:cxnLst/>
              <a:rect l="l" t="t" r="r" b="b"/>
              <a:pathLst>
                <a:path w="477" h="477" extrusionOk="0">
                  <a:moveTo>
                    <a:pt x="0" y="238"/>
                  </a:moveTo>
                  <a:cubicBezTo>
                    <a:pt x="0" y="107"/>
                    <a:pt x="95" y="0"/>
                    <a:pt x="238" y="0"/>
                  </a:cubicBezTo>
                  <a:cubicBezTo>
                    <a:pt x="369" y="0"/>
                    <a:pt x="476" y="107"/>
                    <a:pt x="476" y="238"/>
                  </a:cubicBezTo>
                  <a:cubicBezTo>
                    <a:pt x="476" y="369"/>
                    <a:pt x="369" y="477"/>
                    <a:pt x="238" y="477"/>
                  </a:cubicBezTo>
                  <a:cubicBezTo>
                    <a:pt x="95" y="477"/>
                    <a:pt x="0" y="369"/>
                    <a:pt x="0"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6342900" y="1216663"/>
              <a:ext cx="126225" cy="1535025"/>
            </a:xfrm>
            <a:custGeom>
              <a:avLst/>
              <a:gdLst/>
              <a:ahLst/>
              <a:cxnLst/>
              <a:rect l="l" t="t" r="r" b="b"/>
              <a:pathLst>
                <a:path w="5049" h="61401" extrusionOk="0">
                  <a:moveTo>
                    <a:pt x="167" y="61401"/>
                  </a:moveTo>
                  <a:lnTo>
                    <a:pt x="0" y="61401"/>
                  </a:lnTo>
                  <a:lnTo>
                    <a:pt x="0" y="4930"/>
                  </a:lnTo>
                  <a:lnTo>
                    <a:pt x="4930" y="1"/>
                  </a:lnTo>
                  <a:lnTo>
                    <a:pt x="5049" y="120"/>
                  </a:lnTo>
                  <a:lnTo>
                    <a:pt x="167"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6461650" y="1212213"/>
              <a:ext cx="11950" cy="11925"/>
            </a:xfrm>
            <a:custGeom>
              <a:avLst/>
              <a:gdLst/>
              <a:ahLst/>
              <a:cxnLst/>
              <a:rect l="l" t="t" r="r" b="b"/>
              <a:pathLst>
                <a:path w="478" h="477" extrusionOk="0">
                  <a:moveTo>
                    <a:pt x="1" y="238"/>
                  </a:moveTo>
                  <a:cubicBezTo>
                    <a:pt x="1" y="107"/>
                    <a:pt x="108" y="0"/>
                    <a:pt x="239" y="0"/>
                  </a:cubicBezTo>
                  <a:cubicBezTo>
                    <a:pt x="370" y="0"/>
                    <a:pt x="477" y="107"/>
                    <a:pt x="477" y="238"/>
                  </a:cubicBezTo>
                  <a:cubicBezTo>
                    <a:pt x="477" y="369"/>
                    <a:pt x="370" y="476"/>
                    <a:pt x="239" y="476"/>
                  </a:cubicBezTo>
                  <a:cubicBezTo>
                    <a:pt x="108" y="476"/>
                    <a:pt x="1" y="369"/>
                    <a:pt x="1" y="2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6317900" y="1201788"/>
              <a:ext cx="126225" cy="1549900"/>
            </a:xfrm>
            <a:custGeom>
              <a:avLst/>
              <a:gdLst/>
              <a:ahLst/>
              <a:cxnLst/>
              <a:rect l="l" t="t" r="r" b="b"/>
              <a:pathLst>
                <a:path w="5049" h="61996" extrusionOk="0">
                  <a:moveTo>
                    <a:pt x="179" y="61996"/>
                  </a:moveTo>
                  <a:lnTo>
                    <a:pt x="0" y="61996"/>
                  </a:lnTo>
                  <a:lnTo>
                    <a:pt x="0" y="4929"/>
                  </a:lnTo>
                  <a:lnTo>
                    <a:pt x="4929" y="0"/>
                  </a:lnTo>
                  <a:lnTo>
                    <a:pt x="5048" y="119"/>
                  </a:lnTo>
                  <a:lnTo>
                    <a:pt x="179" y="498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6436650" y="1197313"/>
              <a:ext cx="11950" cy="11925"/>
            </a:xfrm>
            <a:custGeom>
              <a:avLst/>
              <a:gdLst/>
              <a:ahLst/>
              <a:cxnLst/>
              <a:rect l="l" t="t" r="r" b="b"/>
              <a:pathLst>
                <a:path w="478" h="477" extrusionOk="0">
                  <a:moveTo>
                    <a:pt x="1" y="239"/>
                  </a:moveTo>
                  <a:cubicBezTo>
                    <a:pt x="1" y="108"/>
                    <a:pt x="108" y="1"/>
                    <a:pt x="239" y="1"/>
                  </a:cubicBezTo>
                  <a:cubicBezTo>
                    <a:pt x="370" y="1"/>
                    <a:pt x="477" y="108"/>
                    <a:pt x="477" y="239"/>
                  </a:cubicBezTo>
                  <a:cubicBezTo>
                    <a:pt x="477" y="370"/>
                    <a:pt x="370" y="477"/>
                    <a:pt x="239" y="477"/>
                  </a:cubicBezTo>
                  <a:cubicBezTo>
                    <a:pt x="108" y="477"/>
                    <a:pt x="1" y="370"/>
                    <a:pt x="1" y="2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31"/>
          <p:cNvGrpSpPr/>
          <p:nvPr/>
        </p:nvGrpSpPr>
        <p:grpSpPr>
          <a:xfrm flipH="1">
            <a:off x="4352623" y="430931"/>
            <a:ext cx="438754" cy="772904"/>
            <a:chOff x="4950175" y="2998438"/>
            <a:chExt cx="88725" cy="156300"/>
          </a:xfrm>
        </p:grpSpPr>
        <p:sp>
          <p:nvSpPr>
            <p:cNvPr id="1428" name="Google Shape;1428;p31"/>
            <p:cNvSpPr/>
            <p:nvPr/>
          </p:nvSpPr>
          <p:spPr>
            <a:xfrm>
              <a:off x="5035000" y="3151138"/>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5035000" y="3135663"/>
              <a:ext cx="3900" cy="3875"/>
            </a:xfrm>
            <a:custGeom>
              <a:avLst/>
              <a:gdLst/>
              <a:ahLst/>
              <a:cxnLst/>
              <a:rect l="l" t="t" r="r" b="b"/>
              <a:pathLst>
                <a:path w="156" h="155" extrusionOk="0">
                  <a:moveTo>
                    <a:pt x="72" y="0"/>
                  </a:moveTo>
                  <a:cubicBezTo>
                    <a:pt x="36" y="0"/>
                    <a:pt x="0" y="36"/>
                    <a:pt x="0" y="83"/>
                  </a:cubicBezTo>
                  <a:cubicBezTo>
                    <a:pt x="0" y="119"/>
                    <a:pt x="36" y="155"/>
                    <a:pt x="72" y="155"/>
                  </a:cubicBezTo>
                  <a:cubicBezTo>
                    <a:pt x="119" y="155"/>
                    <a:pt x="155" y="119"/>
                    <a:pt x="155" y="83"/>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5035000" y="3120463"/>
              <a:ext cx="3900" cy="3900"/>
            </a:xfrm>
            <a:custGeom>
              <a:avLst/>
              <a:gdLst/>
              <a:ahLst/>
              <a:cxnLst/>
              <a:rect l="l" t="t" r="r" b="b"/>
              <a:pathLst>
                <a:path w="156" h="156" extrusionOk="0">
                  <a:moveTo>
                    <a:pt x="72" y="1"/>
                  </a:moveTo>
                  <a:cubicBezTo>
                    <a:pt x="36" y="1"/>
                    <a:pt x="0" y="37"/>
                    <a:pt x="0" y="72"/>
                  </a:cubicBezTo>
                  <a:cubicBezTo>
                    <a:pt x="0" y="120"/>
                    <a:pt x="36" y="156"/>
                    <a:pt x="72" y="156"/>
                  </a:cubicBezTo>
                  <a:cubicBezTo>
                    <a:pt x="119" y="156"/>
                    <a:pt x="155" y="120"/>
                    <a:pt x="155" y="72"/>
                  </a:cubicBezTo>
                  <a:cubicBezTo>
                    <a:pt x="155" y="37"/>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5035000" y="31052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5035000" y="3090113"/>
              <a:ext cx="3900" cy="3600"/>
            </a:xfrm>
            <a:custGeom>
              <a:avLst/>
              <a:gdLst/>
              <a:ahLst/>
              <a:cxnLst/>
              <a:rect l="l" t="t" r="r" b="b"/>
              <a:pathLst>
                <a:path w="156" h="144" extrusionOk="0">
                  <a:moveTo>
                    <a:pt x="72" y="0"/>
                  </a:moveTo>
                  <a:cubicBezTo>
                    <a:pt x="36"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5035000" y="3074638"/>
              <a:ext cx="3900" cy="3900"/>
            </a:xfrm>
            <a:custGeom>
              <a:avLst/>
              <a:gdLst/>
              <a:ahLst/>
              <a:cxnLst/>
              <a:rect l="l" t="t" r="r" b="b"/>
              <a:pathLst>
                <a:path w="156" h="156" extrusionOk="0">
                  <a:moveTo>
                    <a:pt x="72" y="0"/>
                  </a:moveTo>
                  <a:cubicBezTo>
                    <a:pt x="36"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5035000" y="3059463"/>
              <a:ext cx="3900" cy="3875"/>
            </a:xfrm>
            <a:custGeom>
              <a:avLst/>
              <a:gdLst/>
              <a:ahLst/>
              <a:cxnLst/>
              <a:rect l="l" t="t" r="r" b="b"/>
              <a:pathLst>
                <a:path w="156" h="155" extrusionOk="0">
                  <a:moveTo>
                    <a:pt x="72" y="0"/>
                  </a:moveTo>
                  <a:cubicBezTo>
                    <a:pt x="36"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5035000" y="3044263"/>
              <a:ext cx="3900" cy="3600"/>
            </a:xfrm>
            <a:custGeom>
              <a:avLst/>
              <a:gdLst/>
              <a:ahLst/>
              <a:cxnLst/>
              <a:rect l="l" t="t" r="r" b="b"/>
              <a:pathLst>
                <a:path w="156" h="144" extrusionOk="0">
                  <a:moveTo>
                    <a:pt x="72" y="1"/>
                  </a:moveTo>
                  <a:cubicBezTo>
                    <a:pt x="36"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5035000" y="3029088"/>
              <a:ext cx="3900" cy="3600"/>
            </a:xfrm>
            <a:custGeom>
              <a:avLst/>
              <a:gdLst/>
              <a:ahLst/>
              <a:cxnLst/>
              <a:rect l="l" t="t" r="r" b="b"/>
              <a:pathLst>
                <a:path w="156" h="144" extrusionOk="0">
                  <a:moveTo>
                    <a:pt x="72" y="1"/>
                  </a:moveTo>
                  <a:cubicBezTo>
                    <a:pt x="36"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1"/>
            <p:cNvSpPr/>
            <p:nvPr/>
          </p:nvSpPr>
          <p:spPr>
            <a:xfrm>
              <a:off x="5035000" y="3013613"/>
              <a:ext cx="3900" cy="3900"/>
            </a:xfrm>
            <a:custGeom>
              <a:avLst/>
              <a:gdLst/>
              <a:ahLst/>
              <a:cxnLst/>
              <a:rect l="l" t="t" r="r" b="b"/>
              <a:pathLst>
                <a:path w="156" h="156" extrusionOk="0">
                  <a:moveTo>
                    <a:pt x="72" y="0"/>
                  </a:moveTo>
                  <a:cubicBezTo>
                    <a:pt x="36" y="0"/>
                    <a:pt x="0" y="36"/>
                    <a:pt x="0" y="84"/>
                  </a:cubicBezTo>
                  <a:cubicBezTo>
                    <a:pt x="0" y="120"/>
                    <a:pt x="36" y="155"/>
                    <a:pt x="72" y="155"/>
                  </a:cubicBezTo>
                  <a:cubicBezTo>
                    <a:pt x="119" y="155"/>
                    <a:pt x="155" y="120"/>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1"/>
            <p:cNvSpPr/>
            <p:nvPr/>
          </p:nvSpPr>
          <p:spPr>
            <a:xfrm>
              <a:off x="5035000" y="2998438"/>
              <a:ext cx="3900" cy="3900"/>
            </a:xfrm>
            <a:custGeom>
              <a:avLst/>
              <a:gdLst/>
              <a:ahLst/>
              <a:cxnLst/>
              <a:rect l="l" t="t" r="r" b="b"/>
              <a:pathLst>
                <a:path w="156" h="156" extrusionOk="0">
                  <a:moveTo>
                    <a:pt x="72" y="0"/>
                  </a:moveTo>
                  <a:cubicBezTo>
                    <a:pt x="36" y="0"/>
                    <a:pt x="0" y="36"/>
                    <a:pt x="0" y="72"/>
                  </a:cubicBezTo>
                  <a:cubicBezTo>
                    <a:pt x="0" y="119"/>
                    <a:pt x="36" y="155"/>
                    <a:pt x="72" y="155"/>
                  </a:cubicBezTo>
                  <a:cubicBezTo>
                    <a:pt x="119" y="155"/>
                    <a:pt x="155" y="119"/>
                    <a:pt x="155" y="72"/>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5018025" y="3135663"/>
              <a:ext cx="3900" cy="3875"/>
            </a:xfrm>
            <a:custGeom>
              <a:avLst/>
              <a:gdLst/>
              <a:ahLst/>
              <a:cxnLst/>
              <a:rect l="l" t="t" r="r" b="b"/>
              <a:pathLst>
                <a:path w="156" h="155" extrusionOk="0">
                  <a:moveTo>
                    <a:pt x="84" y="0"/>
                  </a:moveTo>
                  <a:cubicBezTo>
                    <a:pt x="48" y="0"/>
                    <a:pt x="1" y="36"/>
                    <a:pt x="13" y="83"/>
                  </a:cubicBezTo>
                  <a:cubicBezTo>
                    <a:pt x="13" y="119"/>
                    <a:pt x="48" y="155"/>
                    <a:pt x="84" y="155"/>
                  </a:cubicBezTo>
                  <a:cubicBezTo>
                    <a:pt x="132" y="155"/>
                    <a:pt x="155" y="119"/>
                    <a:pt x="155" y="83"/>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5018025" y="3120463"/>
              <a:ext cx="3900" cy="3900"/>
            </a:xfrm>
            <a:custGeom>
              <a:avLst/>
              <a:gdLst/>
              <a:ahLst/>
              <a:cxnLst/>
              <a:rect l="l" t="t" r="r" b="b"/>
              <a:pathLst>
                <a:path w="156" h="156" extrusionOk="0">
                  <a:moveTo>
                    <a:pt x="84" y="1"/>
                  </a:moveTo>
                  <a:cubicBezTo>
                    <a:pt x="48" y="1"/>
                    <a:pt x="1" y="37"/>
                    <a:pt x="13" y="72"/>
                  </a:cubicBezTo>
                  <a:cubicBezTo>
                    <a:pt x="13" y="120"/>
                    <a:pt x="48" y="156"/>
                    <a:pt x="84" y="156"/>
                  </a:cubicBezTo>
                  <a:cubicBezTo>
                    <a:pt x="132" y="156"/>
                    <a:pt x="155" y="120"/>
                    <a:pt x="155" y="72"/>
                  </a:cubicBezTo>
                  <a:cubicBezTo>
                    <a:pt x="155" y="37"/>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5018025" y="31052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5018325" y="3090113"/>
              <a:ext cx="3600" cy="3600"/>
            </a:xfrm>
            <a:custGeom>
              <a:avLst/>
              <a:gdLst/>
              <a:ahLst/>
              <a:cxnLst/>
              <a:rect l="l" t="t" r="r" b="b"/>
              <a:pathLst>
                <a:path w="144" h="144" extrusionOk="0">
                  <a:moveTo>
                    <a:pt x="72" y="0"/>
                  </a:moveTo>
                  <a:cubicBezTo>
                    <a:pt x="36" y="0"/>
                    <a:pt x="1" y="24"/>
                    <a:pt x="1" y="72"/>
                  </a:cubicBezTo>
                  <a:cubicBezTo>
                    <a:pt x="1" y="119"/>
                    <a:pt x="36"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5018325" y="3074638"/>
              <a:ext cx="3600" cy="3900"/>
            </a:xfrm>
            <a:custGeom>
              <a:avLst/>
              <a:gdLst/>
              <a:ahLst/>
              <a:cxnLst/>
              <a:rect l="l" t="t" r="r" b="b"/>
              <a:pathLst>
                <a:path w="144" h="156" extrusionOk="0">
                  <a:moveTo>
                    <a:pt x="72" y="0"/>
                  </a:moveTo>
                  <a:cubicBezTo>
                    <a:pt x="36" y="0"/>
                    <a:pt x="1" y="36"/>
                    <a:pt x="1" y="84"/>
                  </a:cubicBezTo>
                  <a:cubicBezTo>
                    <a:pt x="1" y="119"/>
                    <a:pt x="36"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5018325" y="3059463"/>
              <a:ext cx="3600" cy="3875"/>
            </a:xfrm>
            <a:custGeom>
              <a:avLst/>
              <a:gdLst/>
              <a:ahLst/>
              <a:cxnLst/>
              <a:rect l="l" t="t" r="r" b="b"/>
              <a:pathLst>
                <a:path w="144" h="155" extrusionOk="0">
                  <a:moveTo>
                    <a:pt x="72" y="0"/>
                  </a:moveTo>
                  <a:cubicBezTo>
                    <a:pt x="36" y="0"/>
                    <a:pt x="1" y="36"/>
                    <a:pt x="1" y="71"/>
                  </a:cubicBezTo>
                  <a:cubicBezTo>
                    <a:pt x="1" y="119"/>
                    <a:pt x="36"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5018025" y="3044263"/>
              <a:ext cx="3900" cy="3600"/>
            </a:xfrm>
            <a:custGeom>
              <a:avLst/>
              <a:gdLst/>
              <a:ahLst/>
              <a:cxnLst/>
              <a:rect l="l" t="t" r="r" b="b"/>
              <a:pathLst>
                <a:path w="156" h="144" extrusionOk="0">
                  <a:moveTo>
                    <a:pt x="84" y="1"/>
                  </a:moveTo>
                  <a:cubicBezTo>
                    <a:pt x="48" y="1"/>
                    <a:pt x="1" y="25"/>
                    <a:pt x="13" y="72"/>
                  </a:cubicBezTo>
                  <a:cubicBezTo>
                    <a:pt x="13" y="120"/>
                    <a:pt x="48" y="144"/>
                    <a:pt x="84" y="144"/>
                  </a:cubicBezTo>
                  <a:cubicBezTo>
                    <a:pt x="132" y="144"/>
                    <a:pt x="155" y="120"/>
                    <a:pt x="155" y="72"/>
                  </a:cubicBezTo>
                  <a:cubicBezTo>
                    <a:pt x="155" y="25"/>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5018025" y="3029088"/>
              <a:ext cx="3900" cy="3600"/>
            </a:xfrm>
            <a:custGeom>
              <a:avLst/>
              <a:gdLst/>
              <a:ahLst/>
              <a:cxnLst/>
              <a:rect l="l" t="t" r="r" b="b"/>
              <a:pathLst>
                <a:path w="156" h="144" extrusionOk="0">
                  <a:moveTo>
                    <a:pt x="84" y="1"/>
                  </a:moveTo>
                  <a:cubicBezTo>
                    <a:pt x="48" y="1"/>
                    <a:pt x="1" y="24"/>
                    <a:pt x="13" y="72"/>
                  </a:cubicBezTo>
                  <a:cubicBezTo>
                    <a:pt x="13" y="120"/>
                    <a:pt x="48" y="143"/>
                    <a:pt x="84" y="143"/>
                  </a:cubicBezTo>
                  <a:cubicBezTo>
                    <a:pt x="132" y="143"/>
                    <a:pt x="155" y="120"/>
                    <a:pt x="155" y="72"/>
                  </a:cubicBezTo>
                  <a:cubicBezTo>
                    <a:pt x="155" y="24"/>
                    <a:pt x="132"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1"/>
            <p:cNvSpPr/>
            <p:nvPr/>
          </p:nvSpPr>
          <p:spPr>
            <a:xfrm>
              <a:off x="5018025" y="3013613"/>
              <a:ext cx="3900" cy="3900"/>
            </a:xfrm>
            <a:custGeom>
              <a:avLst/>
              <a:gdLst/>
              <a:ahLst/>
              <a:cxnLst/>
              <a:rect l="l" t="t" r="r" b="b"/>
              <a:pathLst>
                <a:path w="156" h="156" extrusionOk="0">
                  <a:moveTo>
                    <a:pt x="84" y="0"/>
                  </a:moveTo>
                  <a:cubicBezTo>
                    <a:pt x="48" y="0"/>
                    <a:pt x="1" y="36"/>
                    <a:pt x="13" y="84"/>
                  </a:cubicBezTo>
                  <a:cubicBezTo>
                    <a:pt x="13" y="120"/>
                    <a:pt x="48" y="155"/>
                    <a:pt x="84" y="155"/>
                  </a:cubicBezTo>
                  <a:cubicBezTo>
                    <a:pt x="132" y="155"/>
                    <a:pt x="155" y="120"/>
                    <a:pt x="155" y="84"/>
                  </a:cubicBezTo>
                  <a:cubicBezTo>
                    <a:pt x="155" y="36"/>
                    <a:pt x="13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1"/>
            <p:cNvSpPr/>
            <p:nvPr/>
          </p:nvSpPr>
          <p:spPr>
            <a:xfrm>
              <a:off x="5001350" y="3120463"/>
              <a:ext cx="3600" cy="3900"/>
            </a:xfrm>
            <a:custGeom>
              <a:avLst/>
              <a:gdLst/>
              <a:ahLst/>
              <a:cxnLst/>
              <a:rect l="l" t="t" r="r" b="b"/>
              <a:pathLst>
                <a:path w="144" h="156" extrusionOk="0">
                  <a:moveTo>
                    <a:pt x="72" y="1"/>
                  </a:moveTo>
                  <a:cubicBezTo>
                    <a:pt x="25" y="1"/>
                    <a:pt x="1" y="37"/>
                    <a:pt x="1" y="72"/>
                  </a:cubicBezTo>
                  <a:cubicBezTo>
                    <a:pt x="1" y="120"/>
                    <a:pt x="25" y="156"/>
                    <a:pt x="72" y="156"/>
                  </a:cubicBezTo>
                  <a:cubicBezTo>
                    <a:pt x="120" y="156"/>
                    <a:pt x="144" y="120"/>
                    <a:pt x="144" y="72"/>
                  </a:cubicBezTo>
                  <a:cubicBezTo>
                    <a:pt x="144" y="37"/>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5001350" y="31052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5001350" y="3090113"/>
              <a:ext cx="3600" cy="3600"/>
            </a:xfrm>
            <a:custGeom>
              <a:avLst/>
              <a:gdLst/>
              <a:ahLst/>
              <a:cxnLst/>
              <a:rect l="l" t="t" r="r" b="b"/>
              <a:pathLst>
                <a:path w="144" h="144" extrusionOk="0">
                  <a:moveTo>
                    <a:pt x="72" y="0"/>
                  </a:moveTo>
                  <a:cubicBezTo>
                    <a:pt x="25" y="0"/>
                    <a:pt x="1" y="24"/>
                    <a:pt x="1" y="72"/>
                  </a:cubicBezTo>
                  <a:cubicBezTo>
                    <a:pt x="1" y="119"/>
                    <a:pt x="25" y="143"/>
                    <a:pt x="72" y="143"/>
                  </a:cubicBezTo>
                  <a:cubicBezTo>
                    <a:pt x="120" y="143"/>
                    <a:pt x="144" y="119"/>
                    <a:pt x="144" y="72"/>
                  </a:cubicBezTo>
                  <a:cubicBezTo>
                    <a:pt x="144"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5001350" y="3074638"/>
              <a:ext cx="3600" cy="3900"/>
            </a:xfrm>
            <a:custGeom>
              <a:avLst/>
              <a:gdLst/>
              <a:ahLst/>
              <a:cxnLst/>
              <a:rect l="l" t="t" r="r" b="b"/>
              <a:pathLst>
                <a:path w="144" h="156" extrusionOk="0">
                  <a:moveTo>
                    <a:pt x="72" y="0"/>
                  </a:moveTo>
                  <a:cubicBezTo>
                    <a:pt x="25" y="0"/>
                    <a:pt x="1" y="36"/>
                    <a:pt x="1" y="84"/>
                  </a:cubicBezTo>
                  <a:cubicBezTo>
                    <a:pt x="1" y="119"/>
                    <a:pt x="25" y="155"/>
                    <a:pt x="72" y="155"/>
                  </a:cubicBezTo>
                  <a:cubicBezTo>
                    <a:pt x="120" y="155"/>
                    <a:pt x="144" y="119"/>
                    <a:pt x="144" y="84"/>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5001350" y="3059463"/>
              <a:ext cx="3600" cy="3875"/>
            </a:xfrm>
            <a:custGeom>
              <a:avLst/>
              <a:gdLst/>
              <a:ahLst/>
              <a:cxnLst/>
              <a:rect l="l" t="t" r="r" b="b"/>
              <a:pathLst>
                <a:path w="144" h="155" extrusionOk="0">
                  <a:moveTo>
                    <a:pt x="72" y="0"/>
                  </a:moveTo>
                  <a:cubicBezTo>
                    <a:pt x="25" y="0"/>
                    <a:pt x="1" y="36"/>
                    <a:pt x="1" y="71"/>
                  </a:cubicBezTo>
                  <a:cubicBezTo>
                    <a:pt x="1" y="119"/>
                    <a:pt x="25" y="155"/>
                    <a:pt x="72" y="155"/>
                  </a:cubicBezTo>
                  <a:cubicBezTo>
                    <a:pt x="120" y="155"/>
                    <a:pt x="144" y="119"/>
                    <a:pt x="144" y="71"/>
                  </a:cubicBezTo>
                  <a:cubicBezTo>
                    <a:pt x="144"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1"/>
            <p:cNvSpPr/>
            <p:nvPr/>
          </p:nvSpPr>
          <p:spPr>
            <a:xfrm>
              <a:off x="5001350" y="3044263"/>
              <a:ext cx="3600" cy="3600"/>
            </a:xfrm>
            <a:custGeom>
              <a:avLst/>
              <a:gdLst/>
              <a:ahLst/>
              <a:cxnLst/>
              <a:rect l="l" t="t" r="r" b="b"/>
              <a:pathLst>
                <a:path w="144" h="144" extrusionOk="0">
                  <a:moveTo>
                    <a:pt x="72" y="1"/>
                  </a:moveTo>
                  <a:cubicBezTo>
                    <a:pt x="25" y="1"/>
                    <a:pt x="1" y="25"/>
                    <a:pt x="1" y="72"/>
                  </a:cubicBezTo>
                  <a:cubicBezTo>
                    <a:pt x="1" y="120"/>
                    <a:pt x="25" y="144"/>
                    <a:pt x="72" y="144"/>
                  </a:cubicBezTo>
                  <a:cubicBezTo>
                    <a:pt x="120" y="144"/>
                    <a:pt x="144" y="120"/>
                    <a:pt x="144" y="72"/>
                  </a:cubicBezTo>
                  <a:cubicBezTo>
                    <a:pt x="144" y="25"/>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1"/>
            <p:cNvSpPr/>
            <p:nvPr/>
          </p:nvSpPr>
          <p:spPr>
            <a:xfrm>
              <a:off x="5001350" y="3029088"/>
              <a:ext cx="3600" cy="3600"/>
            </a:xfrm>
            <a:custGeom>
              <a:avLst/>
              <a:gdLst/>
              <a:ahLst/>
              <a:cxnLst/>
              <a:rect l="l" t="t" r="r" b="b"/>
              <a:pathLst>
                <a:path w="144" h="144" extrusionOk="0">
                  <a:moveTo>
                    <a:pt x="72" y="1"/>
                  </a:moveTo>
                  <a:cubicBezTo>
                    <a:pt x="25" y="1"/>
                    <a:pt x="1" y="24"/>
                    <a:pt x="1" y="72"/>
                  </a:cubicBezTo>
                  <a:cubicBezTo>
                    <a:pt x="1" y="120"/>
                    <a:pt x="25" y="143"/>
                    <a:pt x="72" y="143"/>
                  </a:cubicBezTo>
                  <a:cubicBezTo>
                    <a:pt x="120" y="143"/>
                    <a:pt x="144" y="120"/>
                    <a:pt x="144" y="72"/>
                  </a:cubicBezTo>
                  <a:cubicBezTo>
                    <a:pt x="144" y="24"/>
                    <a:pt x="120"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1"/>
            <p:cNvSpPr/>
            <p:nvPr/>
          </p:nvSpPr>
          <p:spPr>
            <a:xfrm>
              <a:off x="4984100" y="3105288"/>
              <a:ext cx="3900" cy="3600"/>
            </a:xfrm>
            <a:custGeom>
              <a:avLst/>
              <a:gdLst/>
              <a:ahLst/>
              <a:cxnLst/>
              <a:rect l="l" t="t" r="r" b="b"/>
              <a:pathLst>
                <a:path w="156" h="144" extrusionOk="0">
                  <a:moveTo>
                    <a:pt x="72" y="1"/>
                  </a:moveTo>
                  <a:cubicBezTo>
                    <a:pt x="48" y="1"/>
                    <a:pt x="0" y="24"/>
                    <a:pt x="0" y="72"/>
                  </a:cubicBezTo>
                  <a:cubicBezTo>
                    <a:pt x="0" y="120"/>
                    <a:pt x="36" y="143"/>
                    <a:pt x="72" y="143"/>
                  </a:cubicBezTo>
                  <a:cubicBezTo>
                    <a:pt x="119" y="143"/>
                    <a:pt x="155" y="120"/>
                    <a:pt x="155" y="72"/>
                  </a:cubicBezTo>
                  <a:cubicBezTo>
                    <a:pt x="155" y="24"/>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1"/>
            <p:cNvSpPr/>
            <p:nvPr/>
          </p:nvSpPr>
          <p:spPr>
            <a:xfrm>
              <a:off x="4984100" y="3090113"/>
              <a:ext cx="3900" cy="3600"/>
            </a:xfrm>
            <a:custGeom>
              <a:avLst/>
              <a:gdLst/>
              <a:ahLst/>
              <a:cxnLst/>
              <a:rect l="l" t="t" r="r" b="b"/>
              <a:pathLst>
                <a:path w="156" h="144" extrusionOk="0">
                  <a:moveTo>
                    <a:pt x="72" y="0"/>
                  </a:moveTo>
                  <a:cubicBezTo>
                    <a:pt x="48" y="0"/>
                    <a:pt x="0" y="24"/>
                    <a:pt x="0" y="72"/>
                  </a:cubicBezTo>
                  <a:cubicBezTo>
                    <a:pt x="0" y="119"/>
                    <a:pt x="36" y="143"/>
                    <a:pt x="72" y="143"/>
                  </a:cubicBezTo>
                  <a:cubicBezTo>
                    <a:pt x="119" y="143"/>
                    <a:pt x="155" y="119"/>
                    <a:pt x="155" y="72"/>
                  </a:cubicBezTo>
                  <a:cubicBezTo>
                    <a:pt x="155" y="24"/>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1"/>
            <p:cNvSpPr/>
            <p:nvPr/>
          </p:nvSpPr>
          <p:spPr>
            <a:xfrm>
              <a:off x="4984100" y="3074638"/>
              <a:ext cx="3900" cy="3900"/>
            </a:xfrm>
            <a:custGeom>
              <a:avLst/>
              <a:gdLst/>
              <a:ahLst/>
              <a:cxnLst/>
              <a:rect l="l" t="t" r="r" b="b"/>
              <a:pathLst>
                <a:path w="156" h="156" extrusionOk="0">
                  <a:moveTo>
                    <a:pt x="72" y="0"/>
                  </a:moveTo>
                  <a:cubicBezTo>
                    <a:pt x="48" y="0"/>
                    <a:pt x="0" y="36"/>
                    <a:pt x="0" y="84"/>
                  </a:cubicBezTo>
                  <a:cubicBezTo>
                    <a:pt x="0" y="119"/>
                    <a:pt x="36" y="155"/>
                    <a:pt x="72" y="155"/>
                  </a:cubicBezTo>
                  <a:cubicBezTo>
                    <a:pt x="119" y="155"/>
                    <a:pt x="155" y="119"/>
                    <a:pt x="155" y="84"/>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1"/>
            <p:cNvSpPr/>
            <p:nvPr/>
          </p:nvSpPr>
          <p:spPr>
            <a:xfrm>
              <a:off x="4984100" y="3059463"/>
              <a:ext cx="3900" cy="3875"/>
            </a:xfrm>
            <a:custGeom>
              <a:avLst/>
              <a:gdLst/>
              <a:ahLst/>
              <a:cxnLst/>
              <a:rect l="l" t="t" r="r" b="b"/>
              <a:pathLst>
                <a:path w="156" h="155" extrusionOk="0">
                  <a:moveTo>
                    <a:pt x="72" y="0"/>
                  </a:moveTo>
                  <a:cubicBezTo>
                    <a:pt x="48" y="0"/>
                    <a:pt x="0" y="36"/>
                    <a:pt x="0" y="71"/>
                  </a:cubicBezTo>
                  <a:cubicBezTo>
                    <a:pt x="0" y="119"/>
                    <a:pt x="36" y="155"/>
                    <a:pt x="72" y="155"/>
                  </a:cubicBezTo>
                  <a:cubicBezTo>
                    <a:pt x="119" y="155"/>
                    <a:pt x="155" y="119"/>
                    <a:pt x="155" y="71"/>
                  </a:cubicBezTo>
                  <a:cubicBezTo>
                    <a:pt x="155" y="36"/>
                    <a:pt x="119"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1"/>
            <p:cNvSpPr/>
            <p:nvPr/>
          </p:nvSpPr>
          <p:spPr>
            <a:xfrm>
              <a:off x="4984100" y="3044263"/>
              <a:ext cx="3900" cy="3600"/>
            </a:xfrm>
            <a:custGeom>
              <a:avLst/>
              <a:gdLst/>
              <a:ahLst/>
              <a:cxnLst/>
              <a:rect l="l" t="t" r="r" b="b"/>
              <a:pathLst>
                <a:path w="156" h="144" extrusionOk="0">
                  <a:moveTo>
                    <a:pt x="72" y="1"/>
                  </a:moveTo>
                  <a:cubicBezTo>
                    <a:pt x="48" y="1"/>
                    <a:pt x="0" y="25"/>
                    <a:pt x="0" y="72"/>
                  </a:cubicBezTo>
                  <a:cubicBezTo>
                    <a:pt x="0" y="120"/>
                    <a:pt x="36" y="144"/>
                    <a:pt x="72" y="144"/>
                  </a:cubicBezTo>
                  <a:cubicBezTo>
                    <a:pt x="119" y="144"/>
                    <a:pt x="155" y="120"/>
                    <a:pt x="155" y="72"/>
                  </a:cubicBezTo>
                  <a:cubicBezTo>
                    <a:pt x="155" y="25"/>
                    <a:pt x="119"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1"/>
            <p:cNvSpPr/>
            <p:nvPr/>
          </p:nvSpPr>
          <p:spPr>
            <a:xfrm>
              <a:off x="4967425" y="3090113"/>
              <a:ext cx="3600" cy="3600"/>
            </a:xfrm>
            <a:custGeom>
              <a:avLst/>
              <a:gdLst/>
              <a:ahLst/>
              <a:cxnLst/>
              <a:rect l="l" t="t" r="r" b="b"/>
              <a:pathLst>
                <a:path w="144" h="144" extrusionOk="0">
                  <a:moveTo>
                    <a:pt x="72" y="0"/>
                  </a:moveTo>
                  <a:cubicBezTo>
                    <a:pt x="24" y="0"/>
                    <a:pt x="1" y="24"/>
                    <a:pt x="1" y="72"/>
                  </a:cubicBezTo>
                  <a:cubicBezTo>
                    <a:pt x="1" y="119"/>
                    <a:pt x="24" y="143"/>
                    <a:pt x="72" y="143"/>
                  </a:cubicBezTo>
                  <a:cubicBezTo>
                    <a:pt x="120" y="143"/>
                    <a:pt x="143" y="119"/>
                    <a:pt x="143" y="72"/>
                  </a:cubicBezTo>
                  <a:cubicBezTo>
                    <a:pt x="143" y="24"/>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1"/>
            <p:cNvSpPr/>
            <p:nvPr/>
          </p:nvSpPr>
          <p:spPr>
            <a:xfrm>
              <a:off x="4967425" y="3074638"/>
              <a:ext cx="3600" cy="3900"/>
            </a:xfrm>
            <a:custGeom>
              <a:avLst/>
              <a:gdLst/>
              <a:ahLst/>
              <a:cxnLst/>
              <a:rect l="l" t="t" r="r" b="b"/>
              <a:pathLst>
                <a:path w="144" h="156" extrusionOk="0">
                  <a:moveTo>
                    <a:pt x="72" y="0"/>
                  </a:moveTo>
                  <a:cubicBezTo>
                    <a:pt x="24" y="0"/>
                    <a:pt x="1" y="36"/>
                    <a:pt x="1" y="84"/>
                  </a:cubicBezTo>
                  <a:cubicBezTo>
                    <a:pt x="1" y="119"/>
                    <a:pt x="24" y="155"/>
                    <a:pt x="72" y="155"/>
                  </a:cubicBezTo>
                  <a:cubicBezTo>
                    <a:pt x="120" y="155"/>
                    <a:pt x="143" y="119"/>
                    <a:pt x="143" y="84"/>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1"/>
            <p:cNvSpPr/>
            <p:nvPr/>
          </p:nvSpPr>
          <p:spPr>
            <a:xfrm>
              <a:off x="4967425" y="3059463"/>
              <a:ext cx="3600" cy="3875"/>
            </a:xfrm>
            <a:custGeom>
              <a:avLst/>
              <a:gdLst/>
              <a:ahLst/>
              <a:cxnLst/>
              <a:rect l="l" t="t" r="r" b="b"/>
              <a:pathLst>
                <a:path w="144" h="155" extrusionOk="0">
                  <a:moveTo>
                    <a:pt x="72" y="0"/>
                  </a:moveTo>
                  <a:cubicBezTo>
                    <a:pt x="24" y="0"/>
                    <a:pt x="1" y="36"/>
                    <a:pt x="1" y="71"/>
                  </a:cubicBezTo>
                  <a:cubicBezTo>
                    <a:pt x="1" y="119"/>
                    <a:pt x="24" y="155"/>
                    <a:pt x="72" y="155"/>
                  </a:cubicBezTo>
                  <a:cubicBezTo>
                    <a:pt x="120" y="155"/>
                    <a:pt x="143" y="119"/>
                    <a:pt x="143" y="71"/>
                  </a:cubicBezTo>
                  <a:cubicBezTo>
                    <a:pt x="143" y="36"/>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1"/>
            <p:cNvSpPr/>
            <p:nvPr/>
          </p:nvSpPr>
          <p:spPr>
            <a:xfrm>
              <a:off x="4950175" y="3074638"/>
              <a:ext cx="3875" cy="3900"/>
            </a:xfrm>
            <a:custGeom>
              <a:avLst/>
              <a:gdLst/>
              <a:ahLst/>
              <a:cxnLst/>
              <a:rect l="l" t="t" r="r" b="b"/>
              <a:pathLst>
                <a:path w="155" h="156" extrusionOk="0">
                  <a:moveTo>
                    <a:pt x="83" y="0"/>
                  </a:moveTo>
                  <a:cubicBezTo>
                    <a:pt x="36" y="0"/>
                    <a:pt x="0" y="36"/>
                    <a:pt x="0" y="84"/>
                  </a:cubicBezTo>
                  <a:cubicBezTo>
                    <a:pt x="0" y="119"/>
                    <a:pt x="36" y="155"/>
                    <a:pt x="83" y="155"/>
                  </a:cubicBezTo>
                  <a:cubicBezTo>
                    <a:pt x="119" y="155"/>
                    <a:pt x="155" y="119"/>
                    <a:pt x="155" y="84"/>
                  </a:cubicBezTo>
                  <a:cubicBezTo>
                    <a:pt x="155" y="36"/>
                    <a:pt x="119"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 name="Google Shape;1464;p31"/>
          <p:cNvSpPr txBox="1">
            <a:spLocks noGrp="1"/>
          </p:cNvSpPr>
          <p:nvPr>
            <p:ph type="title"/>
          </p:nvPr>
        </p:nvSpPr>
        <p:spPr>
          <a:xfrm>
            <a:off x="1616175" y="2147550"/>
            <a:ext cx="6004800" cy="84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a:t>Thank-You</a:t>
            </a:r>
            <a:endParaRPr sz="4000">
              <a:solidFill>
                <a:schemeClr val="lt1"/>
              </a:solidFill>
              <a:latin typeface="Barlow Condensed"/>
              <a:ea typeface="Barlow Condensed"/>
              <a:cs typeface="Barlow Condensed"/>
              <a:sym typeface="Barlow Condensed"/>
            </a:endParaRPr>
          </a:p>
        </p:txBody>
      </p:sp>
    </p:spTree>
  </p:cSld>
  <p:clrMapOvr>
    <a:masterClrMapping/>
  </p:clrMapOvr>
</p:sld>
</file>

<file path=ppt/theme/theme1.xml><?xml version="1.0" encoding="utf-8"?>
<a:theme xmlns:a="http://schemas.openxmlformats.org/drawingml/2006/main" name="Software Developer Engineer Job Description by Slidesgo">
  <a:themeElements>
    <a:clrScheme name="Simple Light">
      <a:dk1>
        <a:srgbClr val="FFFFFF"/>
      </a:dk1>
      <a:lt1>
        <a:srgbClr val="FF5E8E"/>
      </a:lt1>
      <a:dk2>
        <a:srgbClr val="1E003F"/>
      </a:dk2>
      <a:lt2>
        <a:srgbClr val="A64D7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243</Words>
  <Application>Microsoft Office PowerPoint</Application>
  <PresentationFormat>On-screen Show (16:9)</PresentationFormat>
  <Paragraphs>34</Paragraphs>
  <Slides>8</Slides>
  <Notes>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Roboto Condensed Light</vt:lpstr>
      <vt:lpstr>Barlow</vt:lpstr>
      <vt:lpstr>Barlow Condensed SemiBold</vt:lpstr>
      <vt:lpstr>Anaheim</vt:lpstr>
      <vt:lpstr>Montserrat</vt:lpstr>
      <vt:lpstr>Barlow Condensed</vt:lpstr>
      <vt:lpstr>Software Developer Engineer Job Description by Slidesgo</vt:lpstr>
      <vt:lpstr>Cyber Cypher - Advanced Level Team 4 - Bit By Bit</vt:lpstr>
      <vt:lpstr>TABLE OF CONTENTS</vt:lpstr>
      <vt:lpstr>Project Goal</vt:lpstr>
      <vt:lpstr>Project Description</vt:lpstr>
      <vt:lpstr>Approach 1</vt:lpstr>
      <vt:lpstr>Sneak Peak </vt:lpstr>
      <vt:lpstr>Approach 2</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Cypher - Advanced Level Team 4 - Bit By Bit</dc:title>
  <cp:lastModifiedBy>Hetvi Gandhi</cp:lastModifiedBy>
  <cp:revision>1</cp:revision>
  <dcterms:modified xsi:type="dcterms:W3CDTF">2023-01-22T05:45:01Z</dcterms:modified>
</cp:coreProperties>
</file>